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7" r:id="rId2"/>
    <p:sldId id="258" r:id="rId3"/>
    <p:sldId id="259" r:id="rId4"/>
    <p:sldId id="260" r:id="rId5"/>
    <p:sldId id="375" r:id="rId6"/>
    <p:sldId id="336" r:id="rId7"/>
    <p:sldId id="370" r:id="rId8"/>
    <p:sldId id="371" r:id="rId9"/>
    <p:sldId id="376" r:id="rId10"/>
    <p:sldId id="262" r:id="rId11"/>
    <p:sldId id="263" r:id="rId12"/>
    <p:sldId id="282" r:id="rId13"/>
    <p:sldId id="283" r:id="rId14"/>
    <p:sldId id="284" r:id="rId15"/>
    <p:sldId id="264" r:id="rId16"/>
    <p:sldId id="372" r:id="rId17"/>
    <p:sldId id="355" r:id="rId18"/>
    <p:sldId id="267" r:id="rId19"/>
    <p:sldId id="357" r:id="rId20"/>
    <p:sldId id="350" r:id="rId21"/>
    <p:sldId id="356" r:id="rId22"/>
    <p:sldId id="320" r:id="rId23"/>
    <p:sldId id="382" r:id="rId24"/>
    <p:sldId id="308" r:id="rId25"/>
    <p:sldId id="342" r:id="rId26"/>
    <p:sldId id="383" r:id="rId27"/>
    <p:sldId id="294" r:id="rId28"/>
    <p:sldId id="384" r:id="rId29"/>
    <p:sldId id="377" r:id="rId30"/>
    <p:sldId id="268" r:id="rId31"/>
    <p:sldId id="385" r:id="rId32"/>
    <p:sldId id="279" r:id="rId33"/>
    <p:sldId id="367" r:id="rId34"/>
    <p:sldId id="286" r:id="rId35"/>
    <p:sldId id="359" r:id="rId36"/>
    <p:sldId id="386" r:id="rId37"/>
    <p:sldId id="387" r:id="rId38"/>
    <p:sldId id="314" r:id="rId39"/>
    <p:sldId id="272" r:id="rId40"/>
    <p:sldId id="338" r:id="rId41"/>
    <p:sldId id="339" r:id="rId42"/>
    <p:sldId id="326" r:id="rId43"/>
    <p:sldId id="274" r:id="rId44"/>
    <p:sldId id="275" r:id="rId45"/>
    <p:sldId id="388" r:id="rId46"/>
    <p:sldId id="277" r:id="rId47"/>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389"/>
    <a:srgbClr val="BD196F"/>
    <a:srgbClr val="006F96"/>
    <a:srgbClr val="FBD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70" autoAdjust="0"/>
    <p:restoredTop sz="90214" autoAdjust="0"/>
  </p:normalViewPr>
  <p:slideViewPr>
    <p:cSldViewPr>
      <p:cViewPr>
        <p:scale>
          <a:sx n="42" d="100"/>
          <a:sy n="42" d="100"/>
        </p:scale>
        <p:origin x="-1188" y="-618"/>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93E71-07F5-488B-AE25-F3CA7D5BF9F6}" type="datetimeFigureOut">
              <a:rPr lang="en-US" smtClean="0"/>
              <a:t>6/6/2021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B2E6C-2AFC-4020-8547-494ABD7E6602}" type="slidenum">
              <a:rPr lang="en-US" smtClean="0"/>
              <a:t>‹#›</a:t>
            </a:fld>
            <a:endParaRPr lang="en-US"/>
          </a:p>
        </p:txBody>
      </p:sp>
    </p:spTree>
    <p:extLst>
      <p:ext uri="{BB962C8B-B14F-4D97-AF65-F5344CB8AC3E}">
        <p14:creationId xmlns:p14="http://schemas.microsoft.com/office/powerpoint/2010/main" val="191507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13</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14</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16</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17</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19</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21</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23</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24</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25</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26</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a:t>
            </a:fld>
            <a:endParaRPr lang="en-US"/>
          </a:p>
        </p:txBody>
      </p:sp>
    </p:spTree>
    <p:extLst>
      <p:ext uri="{BB962C8B-B14F-4D97-AF65-F5344CB8AC3E}">
        <p14:creationId xmlns:p14="http://schemas.microsoft.com/office/powerpoint/2010/main" val="853899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27</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28</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29</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30</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31</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32</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33</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34</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35</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36</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4</a:t>
            </a:fld>
            <a:endParaRPr lang="en-US"/>
          </a:p>
        </p:txBody>
      </p:sp>
    </p:spTree>
    <p:extLst>
      <p:ext uri="{BB962C8B-B14F-4D97-AF65-F5344CB8AC3E}">
        <p14:creationId xmlns:p14="http://schemas.microsoft.com/office/powerpoint/2010/main" val="13120931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37</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39</a:t>
            </a:fld>
            <a:endParaRPr lang="en-US"/>
          </a:p>
        </p:txBody>
      </p:sp>
    </p:spTree>
    <p:extLst>
      <p:ext uri="{BB962C8B-B14F-4D97-AF65-F5344CB8AC3E}">
        <p14:creationId xmlns:p14="http://schemas.microsoft.com/office/powerpoint/2010/main" val="39168024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Luyện</a:t>
            </a:r>
            <a:r>
              <a:rPr lang="en-US" baseline="0" smtClean="0"/>
              <a:t> luôn từ khó đọc nhé!</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40</a:t>
            </a:fld>
            <a:endParaRPr lang="en-US"/>
          </a:p>
        </p:txBody>
      </p:sp>
    </p:spTree>
    <p:extLst>
      <p:ext uri="{BB962C8B-B14F-4D97-AF65-F5344CB8AC3E}">
        <p14:creationId xmlns:p14="http://schemas.microsoft.com/office/powerpoint/2010/main" val="25495580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41</a:t>
            </a:fld>
            <a:endParaRPr lang="en-US"/>
          </a:p>
        </p:txBody>
      </p:sp>
    </p:spTree>
    <p:extLst>
      <p:ext uri="{BB962C8B-B14F-4D97-AF65-F5344CB8AC3E}">
        <p14:creationId xmlns:p14="http://schemas.microsoft.com/office/powerpoint/2010/main" val="3167440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6</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7</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8</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9</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11</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Hay còn</a:t>
            </a:r>
            <a:r>
              <a:rPr lang="en-US" baseline="0" smtClean="0"/>
              <a:t> gọi là CHIM ĐA ĐA </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12</a:t>
            </a:fld>
            <a:endParaRPr lang="en-US"/>
          </a:p>
        </p:txBody>
      </p:sp>
    </p:spTree>
    <p:extLst>
      <p:ext uri="{BB962C8B-B14F-4D97-AF65-F5344CB8AC3E}">
        <p14:creationId xmlns:p14="http://schemas.microsoft.com/office/powerpoint/2010/main" val="2903795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6/6/2021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1457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6/6/2021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601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6/6/2021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84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6/6/2021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2263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6/6/2021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772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9D0918-B3BC-4D15-9AF8-385E8378AD06}" type="datetimeFigureOut">
              <a:rPr lang="en-US" smtClean="0"/>
              <a:t>6/6/2021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99140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9D0918-B3BC-4D15-9AF8-385E8378AD06}" type="datetimeFigureOut">
              <a:rPr lang="en-US" smtClean="0"/>
              <a:t>6/6/2021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2135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9D0918-B3BC-4D15-9AF8-385E8378AD06}" type="datetimeFigureOut">
              <a:rPr lang="en-US" smtClean="0"/>
              <a:t>6/6/2021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8058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6/6/2021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9616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6/6/2021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682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6/6/2021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8800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6/6/2021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887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23.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wmv"/><Relationship Id="rId1" Type="http://schemas.microsoft.com/office/2007/relationships/media" Target="../media/media3.wmv"/><Relationship Id="rId5" Type="http://schemas.openxmlformats.org/officeDocument/2006/relationships/image" Target="../media/image24.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29384"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94362" y="1254919"/>
            <a:ext cx="8330788"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a:t>
            </a:r>
            <a:r>
              <a:rPr lang="en-US" sz="10600" b="1" smtClean="0">
                <a:solidFill>
                  <a:schemeClr val="bg1"/>
                </a:solidFill>
                <a:latin typeface="AvantGarde" pitchFamily="2" charset="0"/>
                <a:ea typeface="AvantGarde" pitchFamily="2" charset="0"/>
                <a:cs typeface="AvantGarde" pitchFamily="2" charset="0"/>
              </a:rPr>
              <a:t>VIỆT </a:t>
            </a:r>
            <a:r>
              <a:rPr lang="en-US" sz="10600" b="1" smtClean="0">
                <a:solidFill>
                  <a:schemeClr val="bg1"/>
                </a:solidFill>
                <a:latin typeface=".VnArial" pitchFamily="34" charset="0"/>
                <a:ea typeface="AvantGarde" pitchFamily="2" charset="0"/>
                <a:cs typeface="AvantGarde" pitchFamily="2" charset="0"/>
              </a:rPr>
              <a:t>1</a:t>
            </a:r>
            <a:endParaRPr lang="en-US" sz="10600" b="1">
              <a:solidFill>
                <a:schemeClr val="bg1"/>
              </a:solidFill>
              <a:latin typeface=".VnArial" pitchFamily="34" charset="0"/>
              <a:ea typeface="AvantGarde" pitchFamily="2" charset="0"/>
              <a:cs typeface="AvantGarde" pitchFamily="2" charset="0"/>
            </a:endParaRP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513" y="4205197"/>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3003"/>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4"/>
          <p:cNvSpPr txBox="1">
            <a:spLocks/>
          </p:cNvSpPr>
          <p:nvPr/>
        </p:nvSpPr>
        <p:spPr>
          <a:xfrm>
            <a:off x="5739913" y="2408237"/>
            <a:ext cx="6513206" cy="13255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600" b="1" smtClean="0">
                <a:solidFill>
                  <a:srgbClr val="0070C0"/>
                </a:solidFill>
                <a:latin typeface="DomCasual" pitchFamily="18" charset="0"/>
                <a:ea typeface="DomCasual" pitchFamily="18" charset="0"/>
                <a:cs typeface="DomCasual" pitchFamily="18" charset="0"/>
              </a:rPr>
              <a:t>Thư giãn nào!</a:t>
            </a:r>
            <a:endParaRPr lang="en-US" sz="9600" b="1">
              <a:solidFill>
                <a:srgbClr val="0070C0"/>
              </a:solidFill>
              <a:latin typeface="DomCasual" pitchFamily="18" charset="0"/>
              <a:ea typeface="DomCasual" pitchFamily="18" charset="0"/>
              <a:cs typeface="DomCasual" pitchFamily="18" charset="0"/>
            </a:endParaRPr>
          </a:p>
        </p:txBody>
      </p:sp>
    </p:spTree>
    <p:extLst>
      <p:ext uri="{BB962C8B-B14F-4D97-AF65-F5344CB8AC3E}">
        <p14:creationId xmlns:p14="http://schemas.microsoft.com/office/powerpoint/2010/main" val="29434389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1791272" y="3931733"/>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chanh</a:t>
            </a:r>
            <a:endParaRPr lang="en-US" sz="6600">
              <a:solidFill>
                <a:srgbClr val="0070C0"/>
              </a:solidFill>
              <a:latin typeface="Arial-Rounded" pitchFamily="34" charset="0"/>
              <a:ea typeface="Arial-Rounded" pitchFamily="34" charset="0"/>
              <a:cs typeface="Arial-Rounded" pitchFamily="34" charset="0"/>
            </a:endParaRPr>
          </a:p>
        </p:txBody>
      </p:sp>
      <p:sp>
        <p:nvSpPr>
          <p:cNvPr id="19" name="Title 1"/>
          <p:cNvSpPr txBox="1">
            <a:spLocks/>
          </p:cNvSpPr>
          <p:nvPr/>
        </p:nvSpPr>
        <p:spPr>
          <a:xfrm>
            <a:off x="4706572" y="3953242"/>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mảnh</a:t>
            </a:r>
            <a:endParaRPr lang="en-US" sz="6600">
              <a:solidFill>
                <a:srgbClr val="0070C0"/>
              </a:solidFill>
              <a:latin typeface="Arial-Rounded" pitchFamily="34" charset="0"/>
              <a:ea typeface="Arial-Rounded" pitchFamily="34" charset="0"/>
              <a:cs typeface="Arial-Rounded" pitchFamily="34" charset="0"/>
            </a:endParaRPr>
          </a:p>
        </p:txBody>
      </p:sp>
      <p:sp>
        <p:nvSpPr>
          <p:cNvPr id="20" name="Title 1"/>
          <p:cNvSpPr txBox="1">
            <a:spLocks/>
          </p:cNvSpPr>
          <p:nvPr/>
        </p:nvSpPr>
        <p:spPr>
          <a:xfrm>
            <a:off x="7898004" y="3949491"/>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cạnh</a:t>
            </a:r>
            <a:endParaRPr lang="en-US" sz="6600">
              <a:solidFill>
                <a:srgbClr val="0070C0"/>
              </a:solidFill>
              <a:latin typeface="Arial-Rounded" pitchFamily="34" charset="0"/>
              <a:ea typeface="Arial-Rounded" pitchFamily="34" charset="0"/>
              <a:cs typeface="Arial-Rounded" pitchFamily="34" charset="0"/>
            </a:endParaRPr>
          </a:p>
        </p:txBody>
      </p:sp>
      <p:sp>
        <p:nvSpPr>
          <p:cNvPr id="21" name="Title 1"/>
          <p:cNvSpPr txBox="1">
            <a:spLocks/>
          </p:cNvSpPr>
          <p:nvPr/>
        </p:nvSpPr>
        <p:spPr>
          <a:xfrm>
            <a:off x="1908063" y="492233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kênh</a:t>
            </a:r>
            <a:endParaRPr lang="en-US" sz="6600">
              <a:solidFill>
                <a:srgbClr val="0070C0"/>
              </a:solidFill>
              <a:latin typeface="Arial-Rounded" pitchFamily="34" charset="0"/>
              <a:ea typeface="Arial-Rounded" pitchFamily="34" charset="0"/>
              <a:cs typeface="Arial-Rounded" pitchFamily="34" charset="0"/>
            </a:endParaRPr>
          </a:p>
        </p:txBody>
      </p:sp>
      <p:sp>
        <p:nvSpPr>
          <p:cNvPr id="22" name="Title 1"/>
          <p:cNvSpPr txBox="1">
            <a:spLocks/>
          </p:cNvSpPr>
          <p:nvPr/>
        </p:nvSpPr>
        <p:spPr>
          <a:xfrm>
            <a:off x="4706572" y="4943842"/>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g</a:t>
            </a:r>
            <a:r>
              <a:rPr lang="en-US" sz="6600" smtClean="0">
                <a:solidFill>
                  <a:srgbClr val="0070C0"/>
                </a:solidFill>
                <a:latin typeface="Arial-Rounded" pitchFamily="34" charset="0"/>
                <a:ea typeface="Arial-Rounded" pitchFamily="34" charset="0"/>
                <a:cs typeface="Arial-Rounded" pitchFamily="34" charset="0"/>
              </a:rPr>
              <a:t>hềnh</a:t>
            </a:r>
            <a:endParaRPr lang="en-US" sz="6600">
              <a:solidFill>
                <a:srgbClr val="0070C0"/>
              </a:solidFill>
              <a:latin typeface="Arial-Rounded" pitchFamily="34" charset="0"/>
              <a:ea typeface="Arial-Rounded" pitchFamily="34" charset="0"/>
              <a:cs typeface="Arial-Rounded" pitchFamily="34" charset="0"/>
            </a:endParaRPr>
          </a:p>
        </p:txBody>
      </p:sp>
      <p:sp>
        <p:nvSpPr>
          <p:cNvPr id="23" name="Title 1"/>
          <p:cNvSpPr txBox="1">
            <a:spLocks/>
          </p:cNvSpPr>
          <p:nvPr/>
        </p:nvSpPr>
        <p:spPr>
          <a:xfrm>
            <a:off x="7898004" y="4940091"/>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lệnh</a:t>
            </a:r>
            <a:endParaRPr lang="en-US" sz="6600">
              <a:solidFill>
                <a:srgbClr val="0070C0"/>
              </a:solidFill>
              <a:latin typeface="Arial-Rounded" pitchFamily="34" charset="0"/>
              <a:ea typeface="Arial-Rounded" pitchFamily="34" charset="0"/>
              <a:cs typeface="Arial-Rounded" pitchFamily="34" charset="0"/>
            </a:endParaRPr>
          </a:p>
        </p:txBody>
      </p:sp>
      <p:sp>
        <p:nvSpPr>
          <p:cNvPr id="24" name="Title 1"/>
          <p:cNvSpPr txBox="1">
            <a:spLocks/>
          </p:cNvSpPr>
          <p:nvPr/>
        </p:nvSpPr>
        <p:spPr>
          <a:xfrm>
            <a:off x="1908063" y="58582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kính</a:t>
            </a:r>
            <a:endParaRPr lang="en-US" sz="6600">
              <a:solidFill>
                <a:srgbClr val="0070C0"/>
              </a:solidFill>
              <a:latin typeface="Arial-Rounded" pitchFamily="34" charset="0"/>
              <a:ea typeface="Arial-Rounded" pitchFamily="34" charset="0"/>
              <a:cs typeface="Arial-Rounded" pitchFamily="34" charset="0"/>
            </a:endParaRPr>
          </a:p>
        </p:txBody>
      </p:sp>
      <p:sp>
        <p:nvSpPr>
          <p:cNvPr id="28" name="Title 1"/>
          <p:cNvSpPr txBox="1">
            <a:spLocks/>
          </p:cNvSpPr>
          <p:nvPr/>
        </p:nvSpPr>
        <p:spPr>
          <a:xfrm>
            <a:off x="4861719" y="5858242"/>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chỉnh</a:t>
            </a:r>
            <a:endParaRPr lang="en-US" sz="6600">
              <a:solidFill>
                <a:srgbClr val="0070C0"/>
              </a:solidFill>
              <a:latin typeface="Arial-Rounded" pitchFamily="34" charset="0"/>
              <a:ea typeface="Arial-Rounded" pitchFamily="34" charset="0"/>
              <a:cs typeface="Arial-Rounded" pitchFamily="34" charset="0"/>
            </a:endParaRPr>
          </a:p>
        </p:txBody>
      </p:sp>
      <p:sp>
        <p:nvSpPr>
          <p:cNvPr id="29" name="Title 1"/>
          <p:cNvSpPr txBox="1">
            <a:spLocks/>
          </p:cNvSpPr>
          <p:nvPr/>
        </p:nvSpPr>
        <p:spPr>
          <a:xfrm>
            <a:off x="7898004" y="58582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thịnh</a:t>
            </a:r>
            <a:endParaRPr lang="en-US" sz="6600">
              <a:solidFill>
                <a:srgbClr val="0070C0"/>
              </a:solidFill>
              <a:latin typeface="Arial-Rounded" pitchFamily="34" charset="0"/>
              <a:ea typeface="Arial-Rounded" pitchFamily="34" charset="0"/>
              <a:cs typeface="Arial-Rounded"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6064" y="152400"/>
            <a:ext cx="6545605" cy="4186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57189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72099" y="5130077"/>
            <a:ext cx="697913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quả chanh</a:t>
            </a:r>
            <a:endParaRPr lang="en-US" sz="9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6524335" y="5127724"/>
            <a:ext cx="2359744"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anh</a:t>
            </a:r>
            <a:endParaRPr lang="en-US" sz="9600">
              <a:solidFill>
                <a:srgbClr val="FF0000"/>
              </a:solidFill>
              <a:latin typeface="Arial-Rounded" pitchFamily="34" charset="0"/>
              <a:ea typeface="Arial-Rounded" pitchFamily="34" charset="0"/>
              <a:cs typeface="Arial-Rounded" pitchFamily="34" charset="0"/>
            </a:endParaRPr>
          </a:p>
        </p:txBody>
      </p:sp>
      <p:sp>
        <p:nvSpPr>
          <p:cNvPr id="2" name="AutoShape 2"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2" descr="Chanh Tươi 5 Quả Loại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2519" y="184482"/>
            <a:ext cx="4692318" cy="4692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66319" y="54395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bờ kênh</a:t>
            </a:r>
            <a:endParaRPr lang="en-US" sz="9600">
              <a:solidFill>
                <a:srgbClr val="0070C0"/>
              </a:solidFill>
              <a:latin typeface="Arial-Rounded" pitchFamily="34" charset="0"/>
              <a:ea typeface="Arial-Rounded" pitchFamily="34" charset="0"/>
              <a:cs typeface="Arial-Rounded" pitchFamily="34" charset="0"/>
            </a:endParaRPr>
          </a:p>
        </p:txBody>
      </p:sp>
      <p:sp>
        <p:nvSpPr>
          <p:cNvPr id="6" name="Title 1"/>
          <p:cNvSpPr txBox="1">
            <a:spLocks/>
          </p:cNvSpPr>
          <p:nvPr/>
        </p:nvSpPr>
        <p:spPr>
          <a:xfrm>
            <a:off x="5695014" y="5439504"/>
            <a:ext cx="286927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ênh</a:t>
            </a:r>
            <a:endParaRPr lang="en-US" sz="9600">
              <a:solidFill>
                <a:srgbClr val="FF0000"/>
              </a:solidFill>
              <a:latin typeface="Arial-Rounded" pitchFamily="34" charset="0"/>
              <a:ea typeface="Arial-Rounded" pitchFamily="34" charset="0"/>
              <a:cs typeface="Arial-Rounded" pitchFamily="34" charset="0"/>
            </a:endParaRPr>
          </a:p>
        </p:txBody>
      </p:sp>
      <p:pic>
        <p:nvPicPr>
          <p:cNvPr id="5" name="Picture 2" descr="Khung cảnh đồng quê ở Quảng Ngãi - VnExpress Du lị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5301" y="180134"/>
            <a:ext cx="6451937" cy="4634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46338" y="5564481"/>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kính râm</a:t>
            </a:r>
            <a:endParaRPr lang="en-US" sz="9600">
              <a:solidFill>
                <a:srgbClr val="0070C0"/>
              </a:solidFill>
              <a:latin typeface="Arial-Rounded" pitchFamily="34" charset="0"/>
              <a:ea typeface="Arial-Rounded" pitchFamily="34" charset="0"/>
              <a:cs typeface="Arial-Rounded" pitchFamily="34" charset="0"/>
            </a:endParaRPr>
          </a:p>
        </p:txBody>
      </p:sp>
      <p:grpSp>
        <p:nvGrpSpPr>
          <p:cNvPr id="5" name="Group 4"/>
          <p:cNvGrpSpPr/>
          <p:nvPr/>
        </p:nvGrpSpPr>
        <p:grpSpPr>
          <a:xfrm>
            <a:off x="3143795" y="5441430"/>
            <a:ext cx="2753606" cy="1869933"/>
            <a:chOff x="1439739" y="4911037"/>
            <a:chExt cx="2753606" cy="1869933"/>
          </a:xfrm>
        </p:grpSpPr>
        <p:sp>
          <p:nvSpPr>
            <p:cNvPr id="6" name="Title 1"/>
            <p:cNvSpPr txBox="1">
              <a:spLocks/>
            </p:cNvSpPr>
            <p:nvPr/>
          </p:nvSpPr>
          <p:spPr>
            <a:xfrm>
              <a:off x="2597952" y="4911037"/>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nh</a:t>
              </a:r>
              <a:endParaRPr lang="en-US" sz="9600">
                <a:solidFill>
                  <a:srgbClr val="FF0000"/>
                </a:solidFill>
                <a:latin typeface="Arial-Rounded" pitchFamily="34" charset="0"/>
                <a:ea typeface="Arial-Rounded" pitchFamily="34" charset="0"/>
                <a:cs typeface="Arial-Rounded" pitchFamily="34" charset="0"/>
              </a:endParaRPr>
            </a:p>
          </p:txBody>
        </p:sp>
        <p:pic>
          <p:nvPicPr>
            <p:cNvPr id="7"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35162" b="-1"/>
            <a:stretch/>
          </p:blipFill>
          <p:spPr bwMode="auto">
            <a:xfrm>
              <a:off x="1439739" y="5071195"/>
              <a:ext cx="2363357" cy="17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098" name="Picture 2" descr="Mua Kính râm nam GM250 full hộp"/>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9401"/>
          <a:stretch/>
        </p:blipFill>
        <p:spPr bwMode="auto">
          <a:xfrm>
            <a:off x="3404773" y="331931"/>
            <a:ext cx="5016459" cy="4544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48886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bờ kênh</a:t>
            </a:r>
            <a:endParaRPr lang="en-US" sz="6000">
              <a:solidFill>
                <a:srgbClr val="0070C0"/>
              </a:solidFill>
              <a:latin typeface="Arial-Rounded" pitchFamily="34" charset="0"/>
              <a:ea typeface="Arial-Rounded" pitchFamily="34" charset="0"/>
              <a:cs typeface="Arial-Rounded" pitchFamily="34" charset="0"/>
            </a:endParaRPr>
          </a:p>
        </p:txBody>
      </p:sp>
      <p:sp>
        <p:nvSpPr>
          <p:cNvPr id="16" name="Title 1"/>
          <p:cNvSpPr txBox="1">
            <a:spLocks/>
          </p:cNvSpPr>
          <p:nvPr/>
        </p:nvSpPr>
        <p:spPr>
          <a:xfrm>
            <a:off x="-319881" y="471909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quả chanh</a:t>
            </a:r>
            <a:endParaRPr lang="en-US" sz="60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730011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kính râm</a:t>
            </a:r>
            <a:endParaRPr lang="en-US" sz="6000">
              <a:solidFill>
                <a:srgbClr val="0070C0"/>
              </a:solidFill>
              <a:latin typeface="Arial-Rounded" pitchFamily="34" charset="0"/>
              <a:ea typeface="Arial-Rounded" pitchFamily="34" charset="0"/>
              <a:cs typeface="Arial-Rounded" pitchFamily="34" charset="0"/>
            </a:endParaRPr>
          </a:p>
        </p:txBody>
      </p:sp>
      <p:pic>
        <p:nvPicPr>
          <p:cNvPr id="9" name="Picture 2" descr="Mua Kính râm nam GM250 full hộp"/>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401"/>
          <a:stretch/>
        </p:blipFill>
        <p:spPr bwMode="auto">
          <a:xfrm>
            <a:off x="8485906" y="1447800"/>
            <a:ext cx="3114826" cy="28220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Khung cảnh đồng quê ở Quảng Ngãi - VnExpress Du lị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1377" y="1472166"/>
            <a:ext cx="3860702" cy="277327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hanh Tươi 5 Quả Loại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683" y="1472166"/>
            <a:ext cx="2740161" cy="2740161"/>
          </a:xfrm>
          <a:prstGeom prst="rect">
            <a:avLst/>
          </a:prstGeom>
          <a:noFill/>
          <a:ln>
            <a:solidFill>
              <a:schemeClr val="tx2">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88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3413919" y="58967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bờ kênh</a:t>
            </a:r>
            <a:endParaRPr lang="en-US" sz="6000">
              <a:solidFill>
                <a:srgbClr val="0070C0"/>
              </a:solidFill>
              <a:latin typeface="Arial-Rounded" pitchFamily="34" charset="0"/>
              <a:ea typeface="Arial-Rounded" pitchFamily="34" charset="0"/>
              <a:cs typeface="Arial-Rounded" pitchFamily="34" charset="0"/>
            </a:endParaRPr>
          </a:p>
        </p:txBody>
      </p:sp>
      <p:sp>
        <p:nvSpPr>
          <p:cNvPr id="20" name="Title 1"/>
          <p:cNvSpPr txBox="1">
            <a:spLocks/>
          </p:cNvSpPr>
          <p:nvPr/>
        </p:nvSpPr>
        <p:spPr>
          <a:xfrm>
            <a:off x="-319881" y="58967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quả chanh</a:t>
            </a:r>
            <a:endParaRPr lang="en-US" sz="6000">
              <a:solidFill>
                <a:srgbClr val="0070C0"/>
              </a:solidFill>
              <a:latin typeface="Arial-Rounded" pitchFamily="34" charset="0"/>
              <a:ea typeface="Arial-Rounded" pitchFamily="34" charset="0"/>
              <a:cs typeface="Arial-Rounded" pitchFamily="34" charset="0"/>
            </a:endParaRPr>
          </a:p>
        </p:txBody>
      </p:sp>
      <p:sp>
        <p:nvSpPr>
          <p:cNvPr id="21" name="Title 1"/>
          <p:cNvSpPr txBox="1">
            <a:spLocks/>
          </p:cNvSpPr>
          <p:nvPr/>
        </p:nvSpPr>
        <p:spPr>
          <a:xfrm>
            <a:off x="7300119" y="58967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kính râm</a:t>
            </a:r>
            <a:endParaRPr lang="en-US" sz="6000">
              <a:solidFill>
                <a:srgbClr val="0070C0"/>
              </a:solidFill>
              <a:latin typeface="Arial-Rounded" pitchFamily="34" charset="0"/>
              <a:ea typeface="Arial-Rounded" pitchFamily="34" charset="0"/>
              <a:cs typeface="Arial-Rounded" pitchFamily="34" charset="0"/>
            </a:endParaRPr>
          </a:p>
        </p:txBody>
      </p:sp>
      <p:sp>
        <p:nvSpPr>
          <p:cNvPr id="6" name="Title 1"/>
          <p:cNvSpPr txBox="1">
            <a:spLocks/>
          </p:cNvSpPr>
          <p:nvPr/>
        </p:nvSpPr>
        <p:spPr>
          <a:xfrm>
            <a:off x="1908063" y="332213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chanh</a:t>
            </a:r>
            <a:endParaRPr lang="en-US" sz="60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4823363" y="33436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mảnh</a:t>
            </a:r>
            <a:endParaRPr lang="en-US" sz="60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8004177" y="3339891"/>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cạnh</a:t>
            </a:r>
            <a:endParaRPr lang="en-US" sz="6000">
              <a:solidFill>
                <a:srgbClr val="0070C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2014236" y="4205303"/>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kênh</a:t>
            </a:r>
            <a:endParaRPr lang="en-US" sz="6000">
              <a:solidFill>
                <a:srgbClr val="0070C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4823363" y="422681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g</a:t>
            </a:r>
            <a:r>
              <a:rPr lang="en-US" sz="6000" smtClean="0">
                <a:solidFill>
                  <a:srgbClr val="0070C0"/>
                </a:solidFill>
                <a:latin typeface="Arial-Rounded" pitchFamily="34" charset="0"/>
                <a:ea typeface="Arial-Rounded" pitchFamily="34" charset="0"/>
                <a:cs typeface="Arial-Rounded" pitchFamily="34" charset="0"/>
              </a:rPr>
              <a:t>hềnh</a:t>
            </a:r>
            <a:endParaRPr lang="en-US" sz="6000">
              <a:solidFill>
                <a:srgbClr val="0070C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8004177" y="4223061"/>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lệnh</a:t>
            </a:r>
            <a:endParaRPr lang="en-US" sz="6000">
              <a:solidFill>
                <a:srgbClr val="0070C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2014236" y="5096242"/>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kính</a:t>
            </a:r>
            <a:endParaRPr lang="en-US" sz="6000">
              <a:solidFill>
                <a:srgbClr val="0070C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4958241" y="5096242"/>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chỉnh</a:t>
            </a:r>
            <a:endParaRPr lang="en-US" sz="6000">
              <a:solidFill>
                <a:srgbClr val="0070C0"/>
              </a:solidFill>
              <a:latin typeface="Arial-Rounded" pitchFamily="34" charset="0"/>
              <a:ea typeface="Arial-Rounded" pitchFamily="34" charset="0"/>
              <a:cs typeface="Arial-Rounded" pitchFamily="34" charset="0"/>
            </a:endParaRPr>
          </a:p>
        </p:txBody>
      </p:sp>
      <p:sp>
        <p:nvSpPr>
          <p:cNvPr id="14" name="Title 1"/>
          <p:cNvSpPr txBox="1">
            <a:spLocks/>
          </p:cNvSpPr>
          <p:nvPr/>
        </p:nvSpPr>
        <p:spPr>
          <a:xfrm>
            <a:off x="8004177" y="5096242"/>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thịnh</a:t>
            </a:r>
            <a:endParaRPr lang="en-US" sz="6000">
              <a:solidFill>
                <a:srgbClr val="0070C0"/>
              </a:solidFill>
              <a:latin typeface="Arial-Rounded" pitchFamily="34" charset="0"/>
              <a:ea typeface="Arial-Rounded" pitchFamily="34" charset="0"/>
              <a:cs typeface="Arial-Rounded" pitchFamily="34" charset="0"/>
            </a:endParaRP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9746" y="-69954"/>
            <a:ext cx="5950550" cy="3805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2649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32228643"/>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2" name="Group 11"/>
          <p:cNvGrpSpPr/>
          <p:nvPr/>
        </p:nvGrpSpPr>
        <p:grpSpPr>
          <a:xfrm>
            <a:off x="-84357" y="76202"/>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Hướng dẫn viết bảng</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4</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7" name="TextBox 6"/>
          <p:cNvSpPr txBox="1"/>
          <p:nvPr/>
        </p:nvSpPr>
        <p:spPr>
          <a:xfrm>
            <a:off x="482444" y="1628776"/>
            <a:ext cx="8051865" cy="4524118"/>
          </a:xfrm>
          <a:prstGeom prst="rect">
            <a:avLst/>
          </a:prstGeom>
          <a:noFill/>
        </p:spPr>
        <p:txBody>
          <a:bodyPr wrap="square" lIns="121725" tIns="60862" rIns="121725" bIns="60862" rtlCol="0">
            <a:spAutoFit/>
          </a:bodyPr>
          <a:lstStyle/>
          <a:p>
            <a:r>
              <a:rPr lang="en-US" sz="28600" smtClean="0">
                <a:solidFill>
                  <a:srgbClr val="FF0000"/>
                </a:solidFill>
                <a:latin typeface="HP001 4 hàng"/>
              </a:rPr>
              <a:t>anh</a:t>
            </a:r>
            <a:r>
              <a:rPr lang="el-GR" sz="28600" smtClean="0">
                <a:solidFill>
                  <a:srgbClr val="FF0000"/>
                </a:solidFill>
                <a:latin typeface="HP001 4 hàng"/>
              </a:rPr>
              <a:t>  </a:t>
            </a:r>
            <a:r>
              <a:rPr lang="en-US" sz="28600" smtClean="0">
                <a:solidFill>
                  <a:srgbClr val="FF0000"/>
                </a:solidFill>
                <a:latin typeface="HP001 4 hàng"/>
              </a:rPr>
              <a:t> </a:t>
            </a:r>
            <a:r>
              <a:rPr lang="el-GR" sz="28600" smtClean="0">
                <a:solidFill>
                  <a:srgbClr val="FF0000"/>
                </a:solidFill>
                <a:latin typeface="HP001 4 hàng"/>
              </a:rPr>
              <a:t> </a:t>
            </a:r>
            <a:endParaRPr lang="en-US" sz="28600">
              <a:solidFill>
                <a:srgbClr val="FF0000"/>
              </a:solidFill>
              <a:latin typeface="HP001 4 hàng" pitchFamily="34" charset="0"/>
            </a:endParaRPr>
          </a:p>
        </p:txBody>
      </p:sp>
      <p:sp>
        <p:nvSpPr>
          <p:cNvPr id="8" name="TextBox 7"/>
          <p:cNvSpPr txBox="1"/>
          <p:nvPr/>
        </p:nvSpPr>
        <p:spPr>
          <a:xfrm>
            <a:off x="7628799" y="3009902"/>
            <a:ext cx="5417550" cy="2277349"/>
          </a:xfrm>
          <a:prstGeom prst="rect">
            <a:avLst/>
          </a:prstGeom>
          <a:noFill/>
        </p:spPr>
        <p:txBody>
          <a:bodyPr wrap="square" lIns="121725" tIns="60862" rIns="121725" bIns="60862" rtlCol="0">
            <a:spAutoFit/>
          </a:bodyPr>
          <a:lstStyle/>
          <a:p>
            <a:r>
              <a:rPr lang="en-US" sz="14000" smtClean="0">
                <a:solidFill>
                  <a:srgbClr val="FF0000"/>
                </a:solidFill>
                <a:latin typeface="HP001 4 hàng"/>
              </a:rPr>
              <a:t>anh</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35395614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3" name="ANH.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60723" y="22780"/>
            <a:ext cx="12040393" cy="4528026"/>
          </a:xfrm>
        </p:spPr>
      </p:pic>
    </p:spTree>
    <p:extLst>
      <p:ext uri="{BB962C8B-B14F-4D97-AF65-F5344CB8AC3E}">
        <p14:creationId xmlns:p14="http://schemas.microsoft.com/office/powerpoint/2010/main" val="92373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5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66512687"/>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TextBox 6"/>
          <p:cNvSpPr txBox="1"/>
          <p:nvPr/>
        </p:nvSpPr>
        <p:spPr>
          <a:xfrm>
            <a:off x="785994" y="1628776"/>
            <a:ext cx="8051865" cy="4524118"/>
          </a:xfrm>
          <a:prstGeom prst="rect">
            <a:avLst/>
          </a:prstGeom>
          <a:noFill/>
        </p:spPr>
        <p:txBody>
          <a:bodyPr wrap="square" lIns="121725" tIns="60862" rIns="121725" bIns="60862" rtlCol="0">
            <a:spAutoFit/>
          </a:bodyPr>
          <a:lstStyle/>
          <a:p>
            <a:r>
              <a:rPr lang="en-US" sz="28600" smtClean="0">
                <a:solidFill>
                  <a:srgbClr val="FF0000"/>
                </a:solidFill>
                <a:latin typeface="HP001 4 hàng"/>
              </a:rPr>
              <a:t>ênh</a:t>
            </a:r>
            <a:endParaRPr lang="en-US" sz="28600">
              <a:solidFill>
                <a:srgbClr val="FF0000"/>
              </a:solidFill>
              <a:latin typeface="HP001 4 hàng" pitchFamily="34" charset="0"/>
            </a:endParaRPr>
          </a:p>
        </p:txBody>
      </p:sp>
      <p:sp>
        <p:nvSpPr>
          <p:cNvPr id="8" name="TextBox 7"/>
          <p:cNvSpPr txBox="1"/>
          <p:nvPr/>
        </p:nvSpPr>
        <p:spPr>
          <a:xfrm>
            <a:off x="8130969" y="3009901"/>
            <a:ext cx="5417550" cy="2277349"/>
          </a:xfrm>
          <a:prstGeom prst="rect">
            <a:avLst/>
          </a:prstGeom>
          <a:noFill/>
        </p:spPr>
        <p:txBody>
          <a:bodyPr wrap="square" lIns="121725" tIns="60862" rIns="121725" bIns="60862" rtlCol="0">
            <a:spAutoFit/>
          </a:bodyPr>
          <a:lstStyle/>
          <a:p>
            <a:r>
              <a:rPr lang="en-US" sz="14000" smtClean="0">
                <a:solidFill>
                  <a:srgbClr val="FF0000"/>
                </a:solidFill>
                <a:latin typeface="HP001 4 hàng"/>
              </a:rPr>
              <a:t>ênh</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1081904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itle 1"/>
          <p:cNvSpPr txBox="1">
            <a:spLocks/>
          </p:cNvSpPr>
          <p:nvPr/>
        </p:nvSpPr>
        <p:spPr>
          <a:xfrm>
            <a:off x="8130202" y="3330051"/>
            <a:ext cx="3363809" cy="1190289"/>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0070C0"/>
                </a:solidFill>
                <a:latin typeface="Arial-Rounded" pitchFamily="34" charset="0"/>
                <a:ea typeface="Arial-Rounded" pitchFamily="34" charset="0"/>
                <a:cs typeface="Arial-Rounded" pitchFamily="34" charset="0"/>
              </a:rPr>
              <a:t>búp sen</a:t>
            </a:r>
            <a:endParaRPr lang="en-US" sz="8800">
              <a:solidFill>
                <a:srgbClr val="0070C0"/>
              </a:solidFill>
              <a:latin typeface="Arial-Rounded" pitchFamily="34" charset="0"/>
              <a:ea typeface="Arial-Rounded" pitchFamily="34" charset="0"/>
              <a:cs typeface="Arial-Rounded" pitchFamily="34" charset="0"/>
            </a:endParaRPr>
          </a:p>
        </p:txBody>
      </p:sp>
      <p:sp>
        <p:nvSpPr>
          <p:cNvPr id="20" name="Title 1"/>
          <p:cNvSpPr txBox="1">
            <a:spLocks/>
          </p:cNvSpPr>
          <p:nvPr/>
        </p:nvSpPr>
        <p:spPr>
          <a:xfrm>
            <a:off x="4472602" y="3330051"/>
            <a:ext cx="3363809" cy="1190289"/>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0070C0"/>
                </a:solidFill>
                <a:latin typeface="Arial-Rounded" pitchFamily="34" charset="0"/>
                <a:ea typeface="Arial-Rounded" pitchFamily="34" charset="0"/>
                <a:cs typeface="Arial-Rounded" pitchFamily="34" charset="0"/>
              </a:rPr>
              <a:t>bìm bịp</a:t>
            </a:r>
            <a:endParaRPr lang="en-US" sz="8800">
              <a:solidFill>
                <a:srgbClr val="0070C0"/>
              </a:solidFill>
              <a:latin typeface="Arial-Rounded" pitchFamily="34" charset="0"/>
              <a:ea typeface="Arial-Rounded" pitchFamily="34" charset="0"/>
              <a:cs typeface="Arial-Rounded" pitchFamily="34" charset="0"/>
            </a:endParaRPr>
          </a:p>
        </p:txBody>
      </p:sp>
      <p:sp>
        <p:nvSpPr>
          <p:cNvPr id="19" name="Title 1"/>
          <p:cNvSpPr txBox="1">
            <a:spLocks/>
          </p:cNvSpPr>
          <p:nvPr/>
        </p:nvSpPr>
        <p:spPr>
          <a:xfrm>
            <a:off x="1284003" y="3477632"/>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0070C0"/>
                </a:solidFill>
                <a:latin typeface="Arial-Rounded" pitchFamily="34" charset="0"/>
                <a:ea typeface="Arial-Rounded" pitchFamily="34" charset="0"/>
                <a:cs typeface="Arial-Rounded" pitchFamily="34" charset="0"/>
              </a:rPr>
              <a:t>kẹp </a:t>
            </a:r>
          </a:p>
          <a:p>
            <a:pPr algn="ctr"/>
            <a:r>
              <a:rPr lang="en-US" sz="8800" smtClean="0">
                <a:solidFill>
                  <a:srgbClr val="00B050"/>
                </a:solidFill>
                <a:latin typeface="Arial-Rounded" pitchFamily="34" charset="0"/>
                <a:ea typeface="Arial-Rounded" pitchFamily="34" charset="0"/>
                <a:cs typeface="Arial-Rounded" pitchFamily="34" charset="0"/>
              </a:rPr>
              <a:t>kịp</a:t>
            </a:r>
            <a:endParaRPr lang="en-US" sz="8800">
              <a:solidFill>
                <a:srgbClr val="00B050"/>
              </a:solidFill>
              <a:latin typeface="Arial-Rounded" pitchFamily="34" charset="0"/>
              <a:ea typeface="Arial-Rounded" pitchFamily="34" charset="0"/>
              <a:cs typeface="Arial-Rounded" pitchFamily="34" charset="0"/>
            </a:endParaRPr>
          </a:p>
        </p:txBody>
      </p:sp>
      <p:grpSp>
        <p:nvGrpSpPr>
          <p:cNvPr id="11" name="Group 10"/>
          <p:cNvGrpSpPr/>
          <p:nvPr/>
        </p:nvGrpSpPr>
        <p:grpSpPr>
          <a:xfrm>
            <a:off x="270023" y="278015"/>
            <a:ext cx="3448696" cy="941185"/>
            <a:chOff x="63500" y="1429216"/>
            <a:chExt cx="2592937" cy="705889"/>
          </a:xfrm>
        </p:grpSpPr>
        <p:sp>
          <p:nvSpPr>
            <p:cNvPr id="14" name="Rounded Rectangle 13"/>
            <p:cNvSpPr/>
            <p:nvPr/>
          </p:nvSpPr>
          <p:spPr>
            <a:xfrm>
              <a:off x="384358" y="1429216"/>
              <a:ext cx="2272079"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smtClean="0">
                  <a:latin typeface="Arial-Rounded" pitchFamily="34" charset="0"/>
                  <a:ea typeface="Arial-Rounded" pitchFamily="34" charset="0"/>
                  <a:cs typeface="Arial-Rounded" pitchFamily="34" charset="0"/>
                </a:rPr>
                <a:t>Khởi động</a:t>
              </a:r>
              <a:endParaRPr lang="en-US" sz="3700">
                <a:latin typeface="Arial-Rounded" pitchFamily="34" charset="0"/>
                <a:ea typeface="Arial-Rounded" pitchFamily="34" charset="0"/>
                <a:cs typeface="Arial-Rounded" pitchFamily="34" charset="0"/>
              </a:endParaRPr>
            </a:p>
          </p:txBody>
        </p:sp>
        <p:sp>
          <p:nvSpPr>
            <p:cNvPr id="15" name="Oval 14"/>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1</a:t>
              </a:r>
            </a:p>
          </p:txBody>
        </p:sp>
      </p:gr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9333"/>
          <a:stretch/>
        </p:blipFill>
        <p:spPr>
          <a:xfrm>
            <a:off x="4774510" y="2144767"/>
            <a:ext cx="2759995" cy="3860839"/>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9187"/>
          <a:stretch/>
        </p:blipFill>
        <p:spPr>
          <a:xfrm>
            <a:off x="8432110" y="2141656"/>
            <a:ext cx="2759995" cy="3867061"/>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8667"/>
          <a:stretch/>
        </p:blipFill>
        <p:spPr>
          <a:xfrm>
            <a:off x="983139" y="2130573"/>
            <a:ext cx="2759995" cy="3889227"/>
          </a:xfrm>
          <a:prstGeom prst="rect">
            <a:avLst/>
          </a:prstGeom>
        </p:spPr>
      </p:pic>
    </p:spTree>
    <p:extLst>
      <p:ext uri="{BB962C8B-B14F-4D97-AF65-F5344CB8AC3E}">
        <p14:creationId xmlns:p14="http://schemas.microsoft.com/office/powerpoint/2010/main" val="3147744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4"/>
                                        </p:tgtEl>
                                        <p:attrNameLst>
                                          <p:attrName>ppt_x</p:attrName>
                                        </p:attrNameLst>
                                      </p:cBhvr>
                                      <p:tavLst>
                                        <p:tav tm="0">
                                          <p:val>
                                            <p:strVal val="ppt_x"/>
                                          </p:val>
                                        </p:tav>
                                        <p:tav tm="100000">
                                          <p:val>
                                            <p:strVal val="ppt_x"/>
                                          </p:val>
                                        </p:tav>
                                      </p:tavLst>
                                    </p:anim>
                                    <p:anim calcmode="lin" valueType="num">
                                      <p:cBhvr additive="base">
                                        <p:cTn id="14" dur="500"/>
                                        <p:tgtEl>
                                          <p:spTgt spid="4"/>
                                        </p:tgtEl>
                                        <p:attrNameLst>
                                          <p:attrName>ppt_y</p:attrName>
                                        </p:attrNameLst>
                                      </p:cBhvr>
                                      <p:tavLst>
                                        <p:tav tm="0">
                                          <p:val>
                                            <p:strVal val="ppt_y"/>
                                          </p:val>
                                        </p:tav>
                                        <p:tav tm="100000">
                                          <p:val>
                                            <p:strVal val="1+ppt_h/2"/>
                                          </p:val>
                                        </p:tav>
                                      </p:tavLst>
                                    </p:anim>
                                    <p:set>
                                      <p:cBhvr>
                                        <p:cTn id="15"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2"/>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2"/>
                                        </p:tgtEl>
                                        <p:attrNameLst>
                                          <p:attrName>ppt_x</p:attrName>
                                        </p:attrNameLst>
                                      </p:cBhvr>
                                      <p:tavLst>
                                        <p:tav tm="0">
                                          <p:val>
                                            <p:strVal val="ppt_x"/>
                                          </p:val>
                                        </p:tav>
                                        <p:tav tm="100000">
                                          <p:val>
                                            <p:strVal val="ppt_x"/>
                                          </p:val>
                                        </p:tav>
                                      </p:tavLst>
                                    </p:anim>
                                    <p:anim calcmode="lin" valueType="num">
                                      <p:cBhvr additive="base">
                                        <p:cTn id="21" dur="500"/>
                                        <p:tgtEl>
                                          <p:spTgt spid="2"/>
                                        </p:tgtEl>
                                        <p:attrNameLst>
                                          <p:attrName>ppt_y</p:attrName>
                                        </p:attrNameLst>
                                      </p:cBhvr>
                                      <p:tavLst>
                                        <p:tav tm="0">
                                          <p:val>
                                            <p:strVal val="ppt_y"/>
                                          </p:val>
                                        </p:tav>
                                        <p:tav tm="100000">
                                          <p:val>
                                            <p:strVal val="1+ppt_h/2"/>
                                          </p:val>
                                        </p:tav>
                                      </p:tavLst>
                                    </p:anim>
                                    <p:set>
                                      <p:cBhvr>
                                        <p:cTn id="22"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4" name="ÊNH.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45979" y="-52547"/>
            <a:ext cx="12040393" cy="4508818"/>
          </a:xfrm>
        </p:spPr>
      </p:pic>
    </p:spTree>
    <p:extLst>
      <p:ext uri="{BB962C8B-B14F-4D97-AF65-F5344CB8AC3E}">
        <p14:creationId xmlns:p14="http://schemas.microsoft.com/office/powerpoint/2010/main" val="299065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00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56420316"/>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TextBox 6"/>
          <p:cNvSpPr txBox="1"/>
          <p:nvPr/>
        </p:nvSpPr>
        <p:spPr>
          <a:xfrm>
            <a:off x="503329" y="1628776"/>
            <a:ext cx="8051865" cy="4524118"/>
          </a:xfrm>
          <a:prstGeom prst="rect">
            <a:avLst/>
          </a:prstGeom>
          <a:noFill/>
        </p:spPr>
        <p:txBody>
          <a:bodyPr wrap="square" lIns="121725" tIns="60862" rIns="121725" bIns="60862" rtlCol="0">
            <a:spAutoFit/>
          </a:bodyPr>
          <a:lstStyle/>
          <a:p>
            <a:r>
              <a:rPr lang="en-US" sz="28600" smtClean="0">
                <a:solidFill>
                  <a:srgbClr val="FF0000"/>
                </a:solidFill>
                <a:latin typeface="HP001 4 hàng"/>
              </a:rPr>
              <a:t>Ł</a:t>
            </a:r>
            <a:r>
              <a:rPr lang="el-GR" sz="28600">
                <a:solidFill>
                  <a:srgbClr val="FF0000"/>
                </a:solidFill>
                <a:latin typeface="HP001 4 hàng"/>
              </a:rPr>
              <a:t>ζ  </a:t>
            </a:r>
            <a:r>
              <a:rPr lang="en-US" sz="28600" smtClean="0">
                <a:solidFill>
                  <a:srgbClr val="FF0000"/>
                </a:solidFill>
                <a:latin typeface="HP001 4 hàng"/>
              </a:rPr>
              <a:t>  </a:t>
            </a:r>
            <a:r>
              <a:rPr lang="el-GR" sz="28600" smtClean="0">
                <a:solidFill>
                  <a:srgbClr val="FF0000"/>
                </a:solidFill>
                <a:latin typeface="HP001 4 hàng"/>
              </a:rPr>
              <a:t> </a:t>
            </a:r>
            <a:endParaRPr lang="en-US" sz="28600">
              <a:solidFill>
                <a:srgbClr val="FF0000"/>
              </a:solidFill>
              <a:latin typeface="HP001 4 hàng" pitchFamily="34" charset="0"/>
            </a:endParaRPr>
          </a:p>
        </p:txBody>
      </p:sp>
      <p:sp>
        <p:nvSpPr>
          <p:cNvPr id="8" name="TextBox 7"/>
          <p:cNvSpPr txBox="1"/>
          <p:nvPr/>
        </p:nvSpPr>
        <p:spPr>
          <a:xfrm>
            <a:off x="7414419" y="3009902"/>
            <a:ext cx="5417550" cy="2277349"/>
          </a:xfrm>
          <a:prstGeom prst="rect">
            <a:avLst/>
          </a:prstGeom>
          <a:noFill/>
        </p:spPr>
        <p:txBody>
          <a:bodyPr wrap="square" lIns="121725" tIns="60862" rIns="121725" bIns="60862" rtlCol="0">
            <a:spAutoFit/>
          </a:bodyPr>
          <a:lstStyle/>
          <a:p>
            <a:r>
              <a:rPr lang="en-US" sz="14000" smtClean="0">
                <a:solidFill>
                  <a:srgbClr val="FF0000"/>
                </a:solidFill>
                <a:latin typeface="HP001 4 hàng"/>
              </a:rPr>
              <a:t>Ł</a:t>
            </a:r>
            <a:r>
              <a:rPr lang="el-GR" sz="14000">
                <a:solidFill>
                  <a:srgbClr val="FF0000"/>
                </a:solidFill>
                <a:latin typeface="HP001 4 hàng"/>
              </a:rPr>
              <a:t>ζ  </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19363541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3" name="INH.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60723" y="-115007"/>
            <a:ext cx="12040393" cy="4508818"/>
          </a:xfrm>
        </p:spPr>
      </p:pic>
    </p:spTree>
    <p:extLst>
      <p:ext uri="{BB962C8B-B14F-4D97-AF65-F5344CB8AC3E}">
        <p14:creationId xmlns:p14="http://schemas.microsoft.com/office/powerpoint/2010/main" val="39031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5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9996" y="14211"/>
            <a:ext cx="2239303" cy="1415159"/>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714621206"/>
              </p:ext>
            </p:extLst>
          </p:nvPr>
        </p:nvGraphicFramePr>
        <p:xfrm>
          <a:off x="215396" y="322738"/>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TextBox 9"/>
          <p:cNvSpPr txBox="1"/>
          <p:nvPr/>
        </p:nvSpPr>
        <p:spPr>
          <a:xfrm>
            <a:off x="724429" y="1183168"/>
            <a:ext cx="10626225" cy="4539506"/>
          </a:xfrm>
          <a:prstGeom prst="rect">
            <a:avLst/>
          </a:prstGeom>
          <a:noFill/>
        </p:spPr>
        <p:txBody>
          <a:bodyPr wrap="square" lIns="121725" tIns="60862" rIns="121725" bIns="60862" rtlCol="0">
            <a:spAutoFit/>
          </a:bodyPr>
          <a:lstStyle/>
          <a:p>
            <a:r>
              <a:rPr lang="en-US" sz="28700" smtClean="0">
                <a:solidFill>
                  <a:srgbClr val="FF0000"/>
                </a:solidFill>
                <a:latin typeface="HP001 4 hàng" pitchFamily="34" charset="0"/>
              </a:rPr>
              <a:t>chanh</a:t>
            </a:r>
            <a:endParaRPr lang="en-US" sz="28700">
              <a:solidFill>
                <a:srgbClr val="FF0000"/>
              </a:solidFill>
              <a:latin typeface="HP001 4 hàng" pitchFamily="34" charset="0"/>
            </a:endParaRPr>
          </a:p>
        </p:txBody>
      </p:sp>
    </p:spTree>
    <p:extLst>
      <p:ext uri="{BB962C8B-B14F-4D97-AF65-F5344CB8AC3E}">
        <p14:creationId xmlns:p14="http://schemas.microsoft.com/office/powerpoint/2010/main" val="141617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411954773"/>
              </p:ext>
            </p:extLst>
          </p:nvPr>
        </p:nvGraphicFramePr>
        <p:xfrm>
          <a:off x="215396" y="322738"/>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TextBox 7"/>
          <p:cNvSpPr txBox="1"/>
          <p:nvPr/>
        </p:nvSpPr>
        <p:spPr>
          <a:xfrm>
            <a:off x="3002709" y="2545080"/>
            <a:ext cx="5417550" cy="2323515"/>
          </a:xfrm>
          <a:prstGeom prst="rect">
            <a:avLst/>
          </a:prstGeom>
          <a:noFill/>
        </p:spPr>
        <p:txBody>
          <a:bodyPr wrap="square" lIns="121725" tIns="60862" rIns="121725" bIns="60862" rtlCol="0">
            <a:spAutoFit/>
          </a:bodyPr>
          <a:lstStyle/>
          <a:p>
            <a:r>
              <a:rPr lang="en-US" sz="14300" smtClean="0">
                <a:solidFill>
                  <a:srgbClr val="FF0000"/>
                </a:solidFill>
                <a:latin typeface="HP001 4 hàng" pitchFamily="34" charset="0"/>
              </a:rPr>
              <a:t>chanh</a:t>
            </a:r>
            <a:endParaRPr lang="en-US" sz="14300">
              <a:solidFill>
                <a:srgbClr val="FF0000"/>
              </a:solidFill>
              <a:latin typeface="HP001 4 hàng" pitchFamily="34" charset="0"/>
            </a:endParaRPr>
          </a:p>
        </p:txBody>
      </p:sp>
    </p:spTree>
    <p:extLst>
      <p:ext uri="{BB962C8B-B14F-4D97-AF65-F5344CB8AC3E}">
        <p14:creationId xmlns:p14="http://schemas.microsoft.com/office/powerpoint/2010/main" val="242086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2539655061"/>
              </p:ext>
            </p:extLst>
          </p:nvPr>
        </p:nvGraphicFramePr>
        <p:xfrm>
          <a:off x="215396" y="8382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sp>
        <p:nvSpPr>
          <p:cNvPr id="16" name="TextBox 15"/>
          <p:cNvSpPr txBox="1"/>
          <p:nvPr/>
        </p:nvSpPr>
        <p:spPr>
          <a:xfrm>
            <a:off x="-800100" y="1689844"/>
            <a:ext cx="12138819" cy="4539506"/>
          </a:xfrm>
          <a:prstGeom prst="rect">
            <a:avLst/>
          </a:prstGeom>
          <a:noFill/>
        </p:spPr>
        <p:txBody>
          <a:bodyPr wrap="square" lIns="121725" tIns="60862" rIns="121725" bIns="60862" rtlCol="0">
            <a:spAutoFit/>
          </a:bodyPr>
          <a:lstStyle/>
          <a:p>
            <a:pPr algn="ctr"/>
            <a:r>
              <a:rPr lang="el-GR" sz="28700" smtClean="0">
                <a:solidFill>
                  <a:srgbClr val="FF0000"/>
                </a:solidFill>
                <a:latin typeface="HP001 4H"/>
                <a:ea typeface="HP001 4H"/>
              </a:rPr>
              <a:t>Γ</a:t>
            </a:r>
            <a:r>
              <a:rPr lang="en-US" sz="28700" smtClean="0">
                <a:solidFill>
                  <a:srgbClr val="FF0000"/>
                </a:solidFill>
                <a:latin typeface="HP001 4H"/>
                <a:ea typeface="HP001 4H"/>
              </a:rPr>
              <a:t>ê</a:t>
            </a:r>
            <a:r>
              <a:rPr lang="en-US" sz="28700" smtClean="0">
                <a:solidFill>
                  <a:srgbClr val="FF0000"/>
                </a:solidFill>
                <a:latin typeface="HP001 4 hàng" pitchFamily="34" charset="0"/>
              </a:rPr>
              <a:t>nh</a:t>
            </a:r>
            <a:endParaRPr lang="en-US" sz="28700">
              <a:solidFill>
                <a:srgbClr val="FF0000"/>
              </a:solidFill>
              <a:latin typeface="HP001 4 hàng" pitchFamily="34" charset="0"/>
            </a:endParaRPr>
          </a:p>
        </p:txBody>
      </p:sp>
    </p:spTree>
    <p:extLst>
      <p:ext uri="{BB962C8B-B14F-4D97-AF65-F5344CB8AC3E}">
        <p14:creationId xmlns:p14="http://schemas.microsoft.com/office/powerpoint/2010/main" val="194923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453695900"/>
              </p:ext>
            </p:extLst>
          </p:nvPr>
        </p:nvGraphicFramePr>
        <p:xfrm>
          <a:off x="215396" y="322738"/>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TextBox 7"/>
          <p:cNvSpPr txBox="1"/>
          <p:nvPr/>
        </p:nvSpPr>
        <p:spPr>
          <a:xfrm>
            <a:off x="2934129" y="2545080"/>
            <a:ext cx="5417550" cy="2323515"/>
          </a:xfrm>
          <a:prstGeom prst="rect">
            <a:avLst/>
          </a:prstGeom>
          <a:noFill/>
        </p:spPr>
        <p:txBody>
          <a:bodyPr wrap="square" lIns="121725" tIns="60862" rIns="121725" bIns="60862" rtlCol="0">
            <a:spAutoFit/>
          </a:bodyPr>
          <a:lstStyle/>
          <a:p>
            <a:pPr algn="ctr"/>
            <a:r>
              <a:rPr lang="el-GR" sz="14300">
                <a:solidFill>
                  <a:srgbClr val="FF0000"/>
                </a:solidFill>
                <a:latin typeface="HP001 4H"/>
                <a:ea typeface="HP001 4H"/>
              </a:rPr>
              <a:t>Γ</a:t>
            </a:r>
            <a:r>
              <a:rPr lang="en-US" sz="14300">
                <a:solidFill>
                  <a:srgbClr val="FF0000"/>
                </a:solidFill>
                <a:latin typeface="HP001 4H"/>
                <a:ea typeface="HP001 4H"/>
              </a:rPr>
              <a:t>ê</a:t>
            </a:r>
            <a:r>
              <a:rPr lang="en-US" sz="14300">
                <a:solidFill>
                  <a:srgbClr val="FF0000"/>
                </a:solidFill>
                <a:latin typeface="HP001 4 hàng" pitchFamily="34" charset="0"/>
              </a:rPr>
              <a:t>nh</a:t>
            </a:r>
            <a:endParaRPr lang="en-US" sz="14300">
              <a:solidFill>
                <a:srgbClr val="FF0000"/>
              </a:solidFill>
              <a:latin typeface="HP001 4 hàng" pitchFamily="34" charset="0"/>
            </a:endParaRPr>
          </a:p>
        </p:txBody>
      </p:sp>
    </p:spTree>
    <p:extLst>
      <p:ext uri="{BB962C8B-B14F-4D97-AF65-F5344CB8AC3E}">
        <p14:creationId xmlns:p14="http://schemas.microsoft.com/office/powerpoint/2010/main" val="165629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3327721381"/>
              </p:ext>
            </p:extLst>
          </p:nvPr>
        </p:nvGraphicFramePr>
        <p:xfrm>
          <a:off x="215396" y="817418"/>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6" name="TextBox 15"/>
          <p:cNvSpPr txBox="1"/>
          <p:nvPr/>
        </p:nvSpPr>
        <p:spPr>
          <a:xfrm>
            <a:off x="-1714500" y="1689844"/>
            <a:ext cx="12138819" cy="4539506"/>
          </a:xfrm>
          <a:prstGeom prst="rect">
            <a:avLst/>
          </a:prstGeom>
          <a:noFill/>
        </p:spPr>
        <p:txBody>
          <a:bodyPr wrap="square" lIns="121725" tIns="60862" rIns="121725" bIns="60862" rtlCol="0">
            <a:spAutoFit/>
          </a:bodyPr>
          <a:lstStyle/>
          <a:p>
            <a:pPr algn="ctr"/>
            <a:r>
              <a:rPr lang="en-US" sz="28700">
                <a:solidFill>
                  <a:srgbClr val="FF0000"/>
                </a:solidFill>
                <a:latin typeface="HP001 4 hàng" pitchFamily="34" charset="0"/>
              </a:rPr>
              <a:t> kí</a:t>
            </a:r>
            <a:r>
              <a:rPr lang="el-GR" sz="28700">
                <a:solidFill>
                  <a:srgbClr val="FF0000"/>
                </a:solidFill>
                <a:latin typeface="HP001 4 hàng" pitchFamily="34" charset="0"/>
              </a:rPr>
              <a:t>ζ </a:t>
            </a:r>
            <a:endParaRPr lang="en-US" sz="28700">
              <a:solidFill>
                <a:srgbClr val="FF0000"/>
              </a:solidFill>
              <a:latin typeface="HP001 4 hàng"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spTree>
    <p:extLst>
      <p:ext uri="{BB962C8B-B14F-4D97-AF65-F5344CB8AC3E}">
        <p14:creationId xmlns:p14="http://schemas.microsoft.com/office/powerpoint/2010/main" val="238277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1249264189"/>
              </p:ext>
            </p:extLst>
          </p:nvPr>
        </p:nvGraphicFramePr>
        <p:xfrm>
          <a:off x="215396" y="322738"/>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TextBox 7"/>
          <p:cNvSpPr txBox="1"/>
          <p:nvPr/>
        </p:nvSpPr>
        <p:spPr>
          <a:xfrm>
            <a:off x="2476659" y="2545080"/>
            <a:ext cx="5417550" cy="2323515"/>
          </a:xfrm>
          <a:prstGeom prst="rect">
            <a:avLst/>
          </a:prstGeom>
          <a:noFill/>
        </p:spPr>
        <p:txBody>
          <a:bodyPr wrap="square" lIns="121725" tIns="60862" rIns="121725" bIns="60862" rtlCol="0">
            <a:spAutoFit/>
          </a:bodyPr>
          <a:lstStyle/>
          <a:p>
            <a:pPr algn="ctr"/>
            <a:r>
              <a:rPr lang="en-US" sz="14300">
                <a:solidFill>
                  <a:srgbClr val="FF0000"/>
                </a:solidFill>
                <a:latin typeface="HP001 4 hàng" pitchFamily="34" charset="0"/>
              </a:rPr>
              <a:t> kí</a:t>
            </a:r>
            <a:r>
              <a:rPr lang="el-GR" sz="14300">
                <a:solidFill>
                  <a:srgbClr val="FF0000"/>
                </a:solidFill>
                <a:latin typeface="HP001 4 hàng" pitchFamily="34" charset="0"/>
              </a:rPr>
              <a:t>ζ </a:t>
            </a:r>
            <a:endParaRPr lang="en-US" sz="14300">
              <a:solidFill>
                <a:srgbClr val="FF0000"/>
              </a:solidFill>
              <a:latin typeface="HP001 4 hàng" pitchFamily="34" charset="0"/>
            </a:endParaRPr>
          </a:p>
        </p:txBody>
      </p:sp>
    </p:spTree>
    <p:extLst>
      <p:ext uri="{BB962C8B-B14F-4D97-AF65-F5344CB8AC3E}">
        <p14:creationId xmlns:p14="http://schemas.microsoft.com/office/powerpoint/2010/main" val="147485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911208253"/>
              </p:ext>
            </p:extLst>
          </p:nvPr>
        </p:nvGraphicFramePr>
        <p:xfrm>
          <a:off x="215396" y="9376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2" name="Group 11"/>
          <p:cNvGrpSpPr/>
          <p:nvPr/>
        </p:nvGrpSpPr>
        <p:grpSpPr>
          <a:xfrm>
            <a:off x="215396" y="203422"/>
            <a:ext cx="3382243" cy="941185"/>
            <a:chOff x="63500" y="1429216"/>
            <a:chExt cx="2542972" cy="705889"/>
          </a:xfrm>
        </p:grpSpPr>
        <p:sp>
          <p:nvSpPr>
            <p:cNvPr id="13" name="Rounded Rectangle 12"/>
            <p:cNvSpPr/>
            <p:nvPr/>
          </p:nvSpPr>
          <p:spPr>
            <a:xfrm>
              <a:off x="384357" y="1429216"/>
              <a:ext cx="222211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Viết vở</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5</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15" name="TextBox 14"/>
          <p:cNvSpPr txBox="1"/>
          <p:nvPr/>
        </p:nvSpPr>
        <p:spPr>
          <a:xfrm>
            <a:off x="1024832" y="2822098"/>
            <a:ext cx="11601667" cy="2892902"/>
          </a:xfrm>
          <a:prstGeom prst="rect">
            <a:avLst/>
          </a:prstGeom>
          <a:noFill/>
        </p:spPr>
        <p:txBody>
          <a:bodyPr wrap="square" lIns="121725" tIns="60862" rIns="121725" bIns="60862" rtlCol="0">
            <a:spAutoFit/>
          </a:bodyPr>
          <a:lstStyle/>
          <a:p>
            <a:r>
              <a:rPr lang="en-US" sz="18000" smtClean="0">
                <a:solidFill>
                  <a:srgbClr val="FF0000"/>
                </a:solidFill>
                <a:latin typeface="HP001 4 hàng"/>
              </a:rPr>
              <a:t>anh</a:t>
            </a:r>
            <a:r>
              <a:rPr lang="el-GR" sz="18000" smtClean="0">
                <a:solidFill>
                  <a:srgbClr val="FF0000"/>
                </a:solidFill>
                <a:latin typeface="HP001 4 hàng"/>
              </a:rPr>
              <a:t> </a:t>
            </a:r>
            <a:r>
              <a:rPr lang="en-US" sz="9000" smtClean="0">
                <a:solidFill>
                  <a:srgbClr val="FF0000"/>
                </a:solidFill>
                <a:latin typeface="HP001 4 hàng"/>
              </a:rPr>
              <a:t>anh</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16269406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 b="72823"/>
          <a:stretch/>
        </p:blipFill>
        <p:spPr>
          <a:xfrm>
            <a:off x="25586" y="-174243"/>
            <a:ext cx="11928403" cy="4665466"/>
          </a:xfrm>
          <a:prstGeom prst="rect">
            <a:avLst/>
          </a:prstGeom>
        </p:spPr>
      </p:pic>
      <p:sp>
        <p:nvSpPr>
          <p:cNvPr id="2" name="Rectangle 1"/>
          <p:cNvSpPr/>
          <p:nvPr/>
        </p:nvSpPr>
        <p:spPr>
          <a:xfrm>
            <a:off x="-40914" y="-281607"/>
            <a:ext cx="11696009" cy="1958008"/>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12"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1213" y="32012"/>
            <a:ext cx="1127504" cy="697627"/>
          </a:xfrm>
          <a:prstGeom prst="rect">
            <a:avLst/>
          </a:prstGeom>
          <a:noFill/>
        </p:spPr>
        <p:txBody>
          <a:bodyPr wrap="square" lIns="121725" tIns="60862" rIns="121725" bIns="60862" rtlCol="0">
            <a:spAutoFit/>
          </a:bodyPr>
          <a:lstStyle/>
          <a:p>
            <a:pPr algn="ctr"/>
            <a:r>
              <a:rPr lang="en-US" sz="3700" b="1">
                <a:solidFill>
                  <a:schemeClr val="bg1"/>
                </a:solidFill>
                <a:latin typeface="Arrus-Black" pitchFamily="18" charset="0"/>
                <a:ea typeface="Arrus-Black" pitchFamily="18" charset="0"/>
                <a:cs typeface="Arrus-Black" pitchFamily="18" charset="0"/>
              </a:rPr>
              <a:t>Bài</a:t>
            </a:r>
          </a:p>
        </p:txBody>
      </p:sp>
      <p:sp>
        <p:nvSpPr>
          <p:cNvPr id="32" name="TextBox 31"/>
          <p:cNvSpPr txBox="1"/>
          <p:nvPr/>
        </p:nvSpPr>
        <p:spPr>
          <a:xfrm>
            <a:off x="1015111" y="481571"/>
            <a:ext cx="1127504" cy="938521"/>
          </a:xfrm>
          <a:prstGeom prst="rect">
            <a:avLst/>
          </a:prstGeom>
          <a:noFill/>
        </p:spPr>
        <p:txBody>
          <a:bodyPr wrap="square" lIns="121725" tIns="60862" rIns="121725" bIns="60862" rtlCol="0">
            <a:spAutoFit/>
          </a:bodyPr>
          <a:lstStyle/>
          <a:p>
            <a:pPr algn="ctr"/>
            <a:r>
              <a:rPr lang="en-US" sz="5300" b="1" smtClean="0">
                <a:solidFill>
                  <a:srgbClr val="FFC000"/>
                </a:solidFill>
                <a:latin typeface=".VnCooper" pitchFamily="34" charset="0"/>
                <a:ea typeface="Arial-Rounded" pitchFamily="34" charset="0"/>
                <a:cs typeface="Arial-Rounded" pitchFamily="34" charset="0"/>
              </a:rPr>
              <a:t>57</a:t>
            </a:r>
            <a:endParaRPr lang="en-US" sz="5300" b="1">
              <a:solidFill>
                <a:srgbClr val="FFC000"/>
              </a:solidFill>
              <a:latin typeface=".VnCooper" pitchFamily="34" charset="0"/>
              <a:ea typeface="Arial-Rounded" pitchFamily="34" charset="0"/>
              <a:cs typeface="Arial-Rounded" pitchFamily="34" charset="0"/>
            </a:endParaRPr>
          </a:p>
        </p:txBody>
      </p:sp>
      <p:sp>
        <p:nvSpPr>
          <p:cNvPr id="5" name="Title 1"/>
          <p:cNvSpPr txBox="1">
            <a:spLocks/>
          </p:cNvSpPr>
          <p:nvPr/>
        </p:nvSpPr>
        <p:spPr>
          <a:xfrm>
            <a:off x="823119" y="17531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smtClean="0">
                <a:solidFill>
                  <a:schemeClr val="bg1"/>
                </a:solidFill>
                <a:latin typeface="Arial-Rounded" pitchFamily="34" charset="0"/>
                <a:ea typeface="Arial-Rounded" pitchFamily="34" charset="0"/>
                <a:cs typeface="Arial-Rounded" pitchFamily="34" charset="0"/>
              </a:rPr>
              <a:t>anh  ênh  inh</a:t>
            </a:r>
            <a:endParaRPr lang="en-US" sz="8800" b="1">
              <a:solidFill>
                <a:schemeClr val="bg1"/>
              </a:solidFill>
              <a:latin typeface="Arial-Rounded" pitchFamily="34" charset="0"/>
              <a:ea typeface="Arial-Rounded" pitchFamily="34" charset="0"/>
              <a:cs typeface="Arial-Rounded" pitchFamily="34" charset="0"/>
            </a:endParaRPr>
          </a:p>
        </p:txBody>
      </p:sp>
      <p:grpSp>
        <p:nvGrpSpPr>
          <p:cNvPr id="27" name="Group 26"/>
          <p:cNvGrpSpPr/>
          <p:nvPr/>
        </p:nvGrpSpPr>
        <p:grpSpPr>
          <a:xfrm>
            <a:off x="574823" y="1937273"/>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smtClean="0">
                  <a:solidFill>
                    <a:schemeClr val="tx1"/>
                  </a:solidFill>
                  <a:latin typeface="Arial Rounded MT Bold" pitchFamily="34" charset="0"/>
                  <a:ea typeface="Arial-Rounded" pitchFamily="34" charset="0"/>
                  <a:cs typeface="Arial-Rounded" pitchFamily="34" charset="0"/>
                </a:rPr>
                <a:t>2</a:t>
              </a:r>
              <a:endParaRPr lang="en-US" sz="4300">
                <a:solidFill>
                  <a:schemeClr val="tx1"/>
                </a:solidFill>
                <a:latin typeface="Arial Rounded MT Bold" pitchFamily="34" charset="0"/>
                <a:ea typeface="Arial-Rounded" pitchFamily="34" charset="0"/>
                <a:cs typeface="Arial-Rounded" pitchFamily="34" charset="0"/>
              </a:endParaRPr>
            </a:p>
          </p:txBody>
        </p:sp>
      </p:grpSp>
      <p:grpSp>
        <p:nvGrpSpPr>
          <p:cNvPr id="29" name="Group 28"/>
          <p:cNvGrpSpPr/>
          <p:nvPr/>
        </p:nvGrpSpPr>
        <p:grpSpPr>
          <a:xfrm>
            <a:off x="628412" y="5051443"/>
            <a:ext cx="11700907" cy="1567588"/>
            <a:chOff x="502854" y="5406302"/>
            <a:chExt cx="10717370" cy="1567588"/>
          </a:xfrm>
        </p:grpSpPr>
        <p:sp>
          <p:nvSpPr>
            <p:cNvPr id="34" name="Title 1"/>
            <p:cNvSpPr txBox="1">
              <a:spLocks/>
            </p:cNvSpPr>
            <p:nvPr/>
          </p:nvSpPr>
          <p:spPr>
            <a:xfrm>
              <a:off x="502854" y="540630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20000"/>
                </a:lnSpc>
              </a:pPr>
              <a:r>
                <a:rPr lang="en-US" sz="5000" b="1" smtClean="0">
                  <a:solidFill>
                    <a:srgbClr val="0070C0"/>
                  </a:solidFill>
                  <a:latin typeface="Arial-Rounded" pitchFamily="34" charset="0"/>
                  <a:ea typeface="Arial-Rounded" pitchFamily="34" charset="0"/>
                  <a:cs typeface="Arial-Rounded" pitchFamily="34" charset="0"/>
                </a:rPr>
                <a:t>Con k</a:t>
              </a:r>
              <a:r>
                <a:rPr lang="en-US" sz="5000" b="1" smtClean="0">
                  <a:solidFill>
                    <a:srgbClr val="FF0000"/>
                  </a:solidFill>
                  <a:latin typeface="Arial-Rounded" pitchFamily="34" charset="0"/>
                  <a:ea typeface="Arial-Rounded" pitchFamily="34" charset="0"/>
                  <a:cs typeface="Arial-Rounded" pitchFamily="34" charset="0"/>
                </a:rPr>
                <a:t>ênh</a:t>
              </a:r>
              <a:r>
                <a:rPr lang="en-US" sz="5000" b="1" smtClean="0">
                  <a:solidFill>
                    <a:srgbClr val="0070C0"/>
                  </a:solidFill>
                  <a:latin typeface="Arial-Rounded" pitchFamily="34" charset="0"/>
                  <a:ea typeface="Arial-Rounded" pitchFamily="34" charset="0"/>
                  <a:cs typeface="Arial-Rounded" pitchFamily="34" charset="0"/>
                </a:rPr>
                <a:t> x</a:t>
              </a:r>
              <a:r>
                <a:rPr lang="en-US" sz="5000" b="1" smtClean="0">
                  <a:solidFill>
                    <a:srgbClr val="FF0000"/>
                  </a:solidFill>
                  <a:latin typeface="Arial-Rounded" pitchFamily="34" charset="0"/>
                  <a:ea typeface="Arial-Rounded" pitchFamily="34" charset="0"/>
                  <a:cs typeface="Arial-Rounded" pitchFamily="34" charset="0"/>
                </a:rPr>
                <a:t>inh</a:t>
              </a:r>
              <a:r>
                <a:rPr lang="en-US" sz="5000" b="1" smtClean="0">
                  <a:solidFill>
                    <a:srgbClr val="0070C0"/>
                  </a:solidFill>
                  <a:latin typeface="Arial-Rounded" pitchFamily="34" charset="0"/>
                  <a:ea typeface="Arial-Rounded" pitchFamily="34" charset="0"/>
                  <a:cs typeface="Arial-Rounded" pitchFamily="34" charset="0"/>
                </a:rPr>
                <a:t> x</a:t>
              </a:r>
              <a:r>
                <a:rPr lang="en-US" sz="5000" b="1" smtClean="0">
                  <a:solidFill>
                    <a:srgbClr val="FF0000"/>
                  </a:solidFill>
                  <a:latin typeface="Arial-Rounded" pitchFamily="34" charset="0"/>
                  <a:ea typeface="Arial-Rounded" pitchFamily="34" charset="0"/>
                  <a:cs typeface="Arial-Rounded" pitchFamily="34" charset="0"/>
                </a:rPr>
                <a:t>inh</a:t>
              </a:r>
              <a:r>
                <a:rPr lang="en-US" sz="5000" b="1" smtClean="0">
                  <a:solidFill>
                    <a:srgbClr val="0070C0"/>
                  </a:solidFill>
                  <a:latin typeface="Arial-Rounded" pitchFamily="34" charset="0"/>
                  <a:ea typeface="Arial-Rounded" pitchFamily="34" charset="0"/>
                  <a:cs typeface="Arial-Rounded" pitchFamily="34" charset="0"/>
                </a:rPr>
                <a:t> chảy qua c</a:t>
              </a:r>
              <a:r>
                <a:rPr lang="en-US" sz="5000" b="1" smtClean="0">
                  <a:solidFill>
                    <a:srgbClr val="FF0000"/>
                  </a:solidFill>
                  <a:latin typeface="Arial-Rounded" pitchFamily="34" charset="0"/>
                  <a:ea typeface="Arial-Rounded" pitchFamily="34" charset="0"/>
                  <a:cs typeface="Arial-Rounded" pitchFamily="34" charset="0"/>
                </a:rPr>
                <a:t>anh</a:t>
              </a:r>
              <a:r>
                <a:rPr lang="en-US" sz="5000" b="1" smtClean="0">
                  <a:solidFill>
                    <a:srgbClr val="0070C0"/>
                  </a:solidFill>
                  <a:latin typeface="Arial-Rounded" pitchFamily="34" charset="0"/>
                  <a:ea typeface="Arial-Rounded" pitchFamily="34" charset="0"/>
                  <a:cs typeface="Arial-Rounded" pitchFamily="34" charset="0"/>
                </a:rPr>
                <a:t> đồng.</a:t>
              </a:r>
              <a:endParaRPr lang="en-US" sz="5000" b="1">
                <a:solidFill>
                  <a:srgbClr val="0070C0"/>
                </a:solidFill>
                <a:latin typeface="Arial-Rounded" pitchFamily="34" charset="0"/>
                <a:ea typeface="Arial-Rounded" pitchFamily="34" charset="0"/>
                <a:cs typeface="Arial-Rounded" pitchFamily="34" charset="0"/>
              </a:endParaRPr>
            </a:p>
          </p:txBody>
        </p:sp>
        <p:sp>
          <p:nvSpPr>
            <p:cNvPr id="17" name="Title 1"/>
            <p:cNvSpPr txBox="1">
              <a:spLocks/>
            </p:cNvSpPr>
            <p:nvPr/>
          </p:nvSpPr>
          <p:spPr>
            <a:xfrm>
              <a:off x="7430816" y="5472802"/>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smtClean="0">
                  <a:solidFill>
                    <a:srgbClr val="0070C0"/>
                  </a:solidFill>
                  <a:latin typeface="Arial-Rounded" pitchFamily="34" charset="0"/>
                  <a:ea typeface="Arial-Rounded" pitchFamily="34" charset="0"/>
                  <a:cs typeface="Arial-Rounded" pitchFamily="34" charset="0"/>
                </a:rPr>
                <a:t>́</a:t>
              </a:r>
              <a:endParaRPr lang="en-US" sz="5000" b="1">
                <a:solidFill>
                  <a:srgbClr val="0070C0"/>
                </a:solidFill>
                <a:latin typeface="Arial-Rounde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80">
                                          <p:stCondLst>
                                            <p:cond delay="0"/>
                                          </p:stCondLst>
                                        </p:cTn>
                                        <p:tgtEl>
                                          <p:spTgt spid="32"/>
                                        </p:tgtEl>
                                      </p:cBhvr>
                                    </p:animEffect>
                                    <p:anim calcmode="lin" valueType="num">
                                      <p:cBhvr>
                                        <p:cTn id="2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4" dur="26">
                                          <p:stCondLst>
                                            <p:cond delay="650"/>
                                          </p:stCondLst>
                                        </p:cTn>
                                        <p:tgtEl>
                                          <p:spTgt spid="32"/>
                                        </p:tgtEl>
                                      </p:cBhvr>
                                      <p:to x="100000" y="60000"/>
                                    </p:animScale>
                                    <p:animScale>
                                      <p:cBhvr>
                                        <p:cTn id="35" dur="166" decel="50000">
                                          <p:stCondLst>
                                            <p:cond delay="676"/>
                                          </p:stCondLst>
                                        </p:cTn>
                                        <p:tgtEl>
                                          <p:spTgt spid="32"/>
                                        </p:tgtEl>
                                      </p:cBhvr>
                                      <p:to x="100000" y="100000"/>
                                    </p:animScale>
                                    <p:animScale>
                                      <p:cBhvr>
                                        <p:cTn id="36" dur="26">
                                          <p:stCondLst>
                                            <p:cond delay="1312"/>
                                          </p:stCondLst>
                                        </p:cTn>
                                        <p:tgtEl>
                                          <p:spTgt spid="32"/>
                                        </p:tgtEl>
                                      </p:cBhvr>
                                      <p:to x="100000" y="80000"/>
                                    </p:animScale>
                                    <p:animScale>
                                      <p:cBhvr>
                                        <p:cTn id="37" dur="166" decel="50000">
                                          <p:stCondLst>
                                            <p:cond delay="1338"/>
                                          </p:stCondLst>
                                        </p:cTn>
                                        <p:tgtEl>
                                          <p:spTgt spid="32"/>
                                        </p:tgtEl>
                                      </p:cBhvr>
                                      <p:to x="100000" y="100000"/>
                                    </p:animScale>
                                    <p:animScale>
                                      <p:cBhvr>
                                        <p:cTn id="38" dur="26">
                                          <p:stCondLst>
                                            <p:cond delay="1642"/>
                                          </p:stCondLst>
                                        </p:cTn>
                                        <p:tgtEl>
                                          <p:spTgt spid="32"/>
                                        </p:tgtEl>
                                      </p:cBhvr>
                                      <p:to x="100000" y="90000"/>
                                    </p:animScale>
                                    <p:animScale>
                                      <p:cBhvr>
                                        <p:cTn id="39" dur="166" decel="50000">
                                          <p:stCondLst>
                                            <p:cond delay="1668"/>
                                          </p:stCondLst>
                                        </p:cTn>
                                        <p:tgtEl>
                                          <p:spTgt spid="32"/>
                                        </p:tgtEl>
                                      </p:cBhvr>
                                      <p:to x="100000" y="100000"/>
                                    </p:animScale>
                                    <p:animScale>
                                      <p:cBhvr>
                                        <p:cTn id="40" dur="26">
                                          <p:stCondLst>
                                            <p:cond delay="1808"/>
                                          </p:stCondLst>
                                        </p:cTn>
                                        <p:tgtEl>
                                          <p:spTgt spid="32"/>
                                        </p:tgtEl>
                                      </p:cBhvr>
                                      <p:to x="100000" y="95000"/>
                                    </p:animScale>
                                    <p:animScale>
                                      <p:cBhvr>
                                        <p:cTn id="41" dur="166" decel="50000">
                                          <p:stCondLst>
                                            <p:cond delay="1834"/>
                                          </p:stCondLst>
                                        </p:cTn>
                                        <p:tgtEl>
                                          <p:spTgt spid="32"/>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830699907"/>
              </p:ext>
            </p:extLst>
          </p:nvPr>
        </p:nvGraphicFramePr>
        <p:xfrm>
          <a:off x="215396" y="9376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6" name="TextBox 15"/>
          <p:cNvSpPr txBox="1"/>
          <p:nvPr/>
        </p:nvSpPr>
        <p:spPr>
          <a:xfrm>
            <a:off x="1912779" y="2822098"/>
            <a:ext cx="9949797" cy="2892902"/>
          </a:xfrm>
          <a:prstGeom prst="rect">
            <a:avLst/>
          </a:prstGeom>
          <a:noFill/>
        </p:spPr>
        <p:txBody>
          <a:bodyPr wrap="square" lIns="121725" tIns="60862" rIns="121725" bIns="60862" rtlCol="0">
            <a:spAutoFit/>
          </a:bodyPr>
          <a:lstStyle/>
          <a:p>
            <a:r>
              <a:rPr lang="en-US" sz="18000" smtClean="0">
                <a:solidFill>
                  <a:srgbClr val="FF0000"/>
                </a:solidFill>
                <a:latin typeface="HP001 4 hàng"/>
              </a:rPr>
              <a:t>ênh</a:t>
            </a:r>
            <a:r>
              <a:rPr lang="en-US" sz="18000" smtClean="0">
                <a:solidFill>
                  <a:srgbClr val="FF0000"/>
                </a:solidFill>
                <a:latin typeface="HP001 4 hàng" pitchFamily="34" charset="0"/>
              </a:rPr>
              <a:t> </a:t>
            </a:r>
            <a:r>
              <a:rPr lang="en-US" sz="9000">
                <a:solidFill>
                  <a:srgbClr val="FF0000"/>
                </a:solidFill>
                <a:latin typeface="HP001 4 hàng"/>
              </a:rPr>
              <a:t>ênh</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10453441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885410543"/>
              </p:ext>
            </p:extLst>
          </p:nvPr>
        </p:nvGraphicFramePr>
        <p:xfrm>
          <a:off x="215396" y="9376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6" name="TextBox 15"/>
          <p:cNvSpPr txBox="1"/>
          <p:nvPr/>
        </p:nvSpPr>
        <p:spPr>
          <a:xfrm>
            <a:off x="1958499" y="2822098"/>
            <a:ext cx="9949797" cy="2892902"/>
          </a:xfrm>
          <a:prstGeom prst="rect">
            <a:avLst/>
          </a:prstGeom>
          <a:noFill/>
        </p:spPr>
        <p:txBody>
          <a:bodyPr wrap="square" lIns="121725" tIns="60862" rIns="121725" bIns="60862" rtlCol="0">
            <a:spAutoFit/>
          </a:bodyPr>
          <a:lstStyle/>
          <a:p>
            <a:r>
              <a:rPr lang="en-US" sz="18000">
                <a:solidFill>
                  <a:srgbClr val="FF0000"/>
                </a:solidFill>
                <a:latin typeface="HP001 4 hàng"/>
              </a:rPr>
              <a:t>Ł</a:t>
            </a:r>
            <a:r>
              <a:rPr lang="el-GR" sz="18000">
                <a:solidFill>
                  <a:srgbClr val="FF0000"/>
                </a:solidFill>
                <a:latin typeface="HP001 4 hàng"/>
              </a:rPr>
              <a:t>ζ</a:t>
            </a:r>
            <a:r>
              <a:rPr lang="en-US" sz="18000" smtClean="0">
                <a:solidFill>
                  <a:srgbClr val="FF0000"/>
                </a:solidFill>
                <a:latin typeface="HP001 4 hàng" pitchFamily="34" charset="0"/>
              </a:rPr>
              <a:t> </a:t>
            </a:r>
            <a:r>
              <a:rPr lang="en-US" sz="9000">
                <a:solidFill>
                  <a:srgbClr val="FF0000"/>
                </a:solidFill>
                <a:latin typeface="HP001 4 hàng"/>
              </a:rPr>
              <a:t>Ł</a:t>
            </a:r>
            <a:r>
              <a:rPr lang="el-GR" sz="9000">
                <a:solidFill>
                  <a:srgbClr val="FF0000"/>
                </a:solidFill>
                <a:latin typeface="HP001 4 hàng"/>
              </a:rPr>
              <a:t>ζ</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42572125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600831092"/>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480945" y="3126898"/>
            <a:ext cx="10987314" cy="2892902"/>
          </a:xfrm>
          <a:prstGeom prst="rect">
            <a:avLst/>
          </a:prstGeom>
          <a:noFill/>
        </p:spPr>
        <p:txBody>
          <a:bodyPr wrap="square" lIns="121725" tIns="60862" rIns="121725" bIns="60862" rtlCol="0">
            <a:spAutoFit/>
          </a:bodyPr>
          <a:lstStyle/>
          <a:p>
            <a:pPr algn="ctr"/>
            <a:r>
              <a:rPr lang="el-GR" sz="18000">
                <a:solidFill>
                  <a:srgbClr val="FF0000"/>
                </a:solidFill>
                <a:latin typeface="HP001 4H"/>
                <a:ea typeface="HP001 4H"/>
              </a:rPr>
              <a:t>ε</a:t>
            </a:r>
            <a:r>
              <a:rPr lang="lv-LV" sz="18000">
                <a:solidFill>
                  <a:srgbClr val="FF0000"/>
                </a:solidFill>
                <a:latin typeface="HP001 4H"/>
                <a:ea typeface="HP001 4H"/>
              </a:rPr>
              <a:t>a</a:t>
            </a:r>
            <a:r>
              <a:rPr lang="el-GR" sz="18000">
                <a:solidFill>
                  <a:srgbClr val="FF0000"/>
                </a:solidFill>
                <a:latin typeface="HP001 4H"/>
                <a:ea typeface="HP001 4H"/>
              </a:rPr>
              <a:t>ζ</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36966958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037107544"/>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171795" y="3978493"/>
            <a:ext cx="11338719" cy="1507907"/>
          </a:xfrm>
          <a:prstGeom prst="rect">
            <a:avLst/>
          </a:prstGeom>
          <a:noFill/>
        </p:spPr>
        <p:txBody>
          <a:bodyPr wrap="square" lIns="121725" tIns="60862" rIns="121725" bIns="60862" rtlCol="0">
            <a:spAutoFit/>
          </a:bodyPr>
          <a:lstStyle/>
          <a:p>
            <a:pPr algn="ctr"/>
            <a:r>
              <a:rPr lang="el-GR" sz="9000">
                <a:solidFill>
                  <a:srgbClr val="FF0000"/>
                </a:solidFill>
                <a:latin typeface="HP001 4H"/>
                <a:ea typeface="HP001 4H"/>
              </a:rPr>
              <a:t>ε</a:t>
            </a:r>
            <a:r>
              <a:rPr lang="lv-LV" sz="9000">
                <a:solidFill>
                  <a:srgbClr val="FF0000"/>
                </a:solidFill>
                <a:latin typeface="HP001 4H"/>
                <a:ea typeface="HP001 4H"/>
              </a:rPr>
              <a:t>a</a:t>
            </a:r>
            <a:r>
              <a:rPr lang="el-GR" sz="9000">
                <a:solidFill>
                  <a:srgbClr val="FF0000"/>
                </a:solidFill>
                <a:latin typeface="HP001 4H"/>
                <a:ea typeface="HP001 4H"/>
              </a:rPr>
              <a:t>ζ</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16490163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012768525"/>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378998" y="3126898"/>
            <a:ext cx="11338719" cy="2892902"/>
          </a:xfrm>
          <a:prstGeom prst="rect">
            <a:avLst/>
          </a:prstGeom>
          <a:noFill/>
        </p:spPr>
        <p:txBody>
          <a:bodyPr wrap="square" lIns="121725" tIns="60862" rIns="121725" bIns="60862" rtlCol="0">
            <a:spAutoFit/>
          </a:bodyPr>
          <a:lstStyle/>
          <a:p>
            <a:pPr algn="ctr"/>
            <a:r>
              <a:rPr lang="el-GR" sz="18000">
                <a:solidFill>
                  <a:srgbClr val="FF0000"/>
                </a:solidFill>
                <a:latin typeface="HP001 4 hàng" pitchFamily="34" charset="0"/>
              </a:rPr>
              <a:t> Γ</a:t>
            </a:r>
            <a:r>
              <a:rPr lang="lt-LT" sz="18000">
                <a:solidFill>
                  <a:srgbClr val="FF0000"/>
                </a:solidFill>
                <a:latin typeface="HP001 4 hàng" pitchFamily="34" charset="0"/>
              </a:rPr>
              <a:t>ł</a:t>
            </a:r>
            <a:r>
              <a:rPr lang="el-GR" sz="18000">
                <a:solidFill>
                  <a:srgbClr val="FF0000"/>
                </a:solidFill>
                <a:latin typeface="HP001 4 hàng" pitchFamily="34" charset="0"/>
              </a:rPr>
              <a:t>ζ</a:t>
            </a:r>
            <a:endParaRPr lang="en-US" sz="18000">
              <a:solidFill>
                <a:srgbClr val="FF0000"/>
              </a:solidFill>
              <a:latin typeface="HP001 4 hàng" pitchFamily="34" charset="0"/>
            </a:endParaRPr>
          </a:p>
        </p:txBody>
      </p:sp>
    </p:spTree>
    <p:extLst>
      <p:ext uri="{BB962C8B-B14F-4D97-AF65-F5344CB8AC3E}">
        <p14:creationId xmlns:p14="http://schemas.microsoft.com/office/powerpoint/2010/main" val="30060000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588368790"/>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457041" y="3978493"/>
            <a:ext cx="11338719" cy="1507907"/>
          </a:xfrm>
          <a:prstGeom prst="rect">
            <a:avLst/>
          </a:prstGeom>
          <a:noFill/>
        </p:spPr>
        <p:txBody>
          <a:bodyPr wrap="square" lIns="121725" tIns="60862" rIns="121725" bIns="60862" rtlCol="0">
            <a:spAutoFit/>
          </a:bodyPr>
          <a:lstStyle/>
          <a:p>
            <a:pPr algn="ctr"/>
            <a:r>
              <a:rPr lang="el-GR" sz="9000">
                <a:solidFill>
                  <a:srgbClr val="FF0000"/>
                </a:solidFill>
                <a:latin typeface="HP001 4 hàng" pitchFamily="34" charset="0"/>
              </a:rPr>
              <a:t> Γ</a:t>
            </a:r>
            <a:r>
              <a:rPr lang="lt-LT" sz="9000">
                <a:solidFill>
                  <a:srgbClr val="FF0000"/>
                </a:solidFill>
                <a:latin typeface="HP001 4 hàng" pitchFamily="34" charset="0"/>
              </a:rPr>
              <a:t>ł</a:t>
            </a:r>
            <a:r>
              <a:rPr lang="el-GR" sz="9000">
                <a:solidFill>
                  <a:srgbClr val="FF0000"/>
                </a:solidFill>
                <a:latin typeface="HP001 4 hàng" pitchFamily="34" charset="0"/>
              </a:rPr>
              <a:t>ζ</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4850479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825660060"/>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310418" y="3126898"/>
            <a:ext cx="11338719" cy="2892902"/>
          </a:xfrm>
          <a:prstGeom prst="rect">
            <a:avLst/>
          </a:prstGeom>
          <a:noFill/>
        </p:spPr>
        <p:txBody>
          <a:bodyPr wrap="square" lIns="121725" tIns="60862" rIns="121725" bIns="60862" rtlCol="0">
            <a:spAutoFit/>
          </a:bodyPr>
          <a:lstStyle/>
          <a:p>
            <a:pPr algn="ctr"/>
            <a:r>
              <a:rPr lang="el-GR" sz="18000">
                <a:solidFill>
                  <a:srgbClr val="FF0000"/>
                </a:solidFill>
                <a:latin typeface="HP001 4 hàng" pitchFamily="34" charset="0"/>
              </a:rPr>
              <a:t> </a:t>
            </a:r>
            <a:r>
              <a:rPr lang="en-US" sz="18000">
                <a:solidFill>
                  <a:srgbClr val="FF0000"/>
                </a:solidFill>
                <a:latin typeface="HP001 4 hàng" pitchFamily="34" charset="0"/>
              </a:rPr>
              <a:t>kí</a:t>
            </a:r>
            <a:r>
              <a:rPr lang="el-GR" sz="18000">
                <a:solidFill>
                  <a:srgbClr val="FF0000"/>
                </a:solidFill>
                <a:latin typeface="HP001 4 hàng" pitchFamily="34" charset="0"/>
              </a:rPr>
              <a:t>ζ </a:t>
            </a:r>
            <a:endParaRPr lang="en-US" sz="18000">
              <a:solidFill>
                <a:srgbClr val="FF0000"/>
              </a:solidFill>
              <a:latin typeface="HP001 4 hàng" pitchFamily="34" charset="0"/>
            </a:endParaRPr>
          </a:p>
        </p:txBody>
      </p:sp>
    </p:spTree>
    <p:extLst>
      <p:ext uri="{BB962C8B-B14F-4D97-AF65-F5344CB8AC3E}">
        <p14:creationId xmlns:p14="http://schemas.microsoft.com/office/powerpoint/2010/main" val="34386084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943425712"/>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274161" y="3978493"/>
            <a:ext cx="11338719" cy="1507907"/>
          </a:xfrm>
          <a:prstGeom prst="rect">
            <a:avLst/>
          </a:prstGeom>
          <a:noFill/>
        </p:spPr>
        <p:txBody>
          <a:bodyPr wrap="square" lIns="121725" tIns="60862" rIns="121725" bIns="60862" rtlCol="0">
            <a:spAutoFit/>
          </a:bodyPr>
          <a:lstStyle/>
          <a:p>
            <a:pPr algn="ctr"/>
            <a:r>
              <a:rPr lang="en-US" sz="9000">
                <a:solidFill>
                  <a:srgbClr val="FF0000"/>
                </a:solidFill>
                <a:latin typeface="HP001 4 hàng" pitchFamily="34" charset="0"/>
              </a:rPr>
              <a:t>kí</a:t>
            </a:r>
            <a:r>
              <a:rPr lang="el-GR" sz="9000">
                <a:solidFill>
                  <a:srgbClr val="FF0000"/>
                </a:solidFill>
                <a:latin typeface="HP001 4 hàng" pitchFamily="34" charset="0"/>
              </a:rPr>
              <a:t>ζ </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34357422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571" t="24375" r="33236" b="22187"/>
          <a:stretch/>
        </p:blipFill>
        <p:spPr bwMode="auto">
          <a:xfrm>
            <a:off x="2423319" y="457200"/>
            <a:ext cx="7086600" cy="5882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3802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l="4341" t="-2" b="64668"/>
          <a:stretch/>
        </p:blipFill>
        <p:spPr>
          <a:xfrm>
            <a:off x="1785116" y="-232426"/>
            <a:ext cx="7009717" cy="3772628"/>
          </a:xfrm>
          <a:prstGeom prst="rect">
            <a:avLst/>
          </a:prstGeom>
        </p:spPr>
      </p:pic>
      <p:grpSp>
        <p:nvGrpSpPr>
          <p:cNvPr id="7" name="Group 6"/>
          <p:cNvGrpSpPr/>
          <p:nvPr/>
        </p:nvGrpSpPr>
        <p:grpSpPr>
          <a:xfrm>
            <a:off x="215396" y="203422"/>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Đọc</a:t>
              </a:r>
              <a:endParaRPr lang="en-US" sz="4400">
                <a:latin typeface="Arial-Rounded" pitchFamily="34" charset="0"/>
                <a:ea typeface="Arial-Rounded" pitchFamily="34" charset="0"/>
                <a:cs typeface="Arial-Rounded" pitchFamily="34" charset="0"/>
              </a:endParaRPr>
            </a:p>
          </p:txBody>
        </p:sp>
        <p:sp>
          <p:nvSpPr>
            <p:cNvPr id="10" name="Oval 9"/>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chemeClr val="tx1"/>
                  </a:solidFill>
                  <a:latin typeface="Arial Rounded MT Bold" pitchFamily="34" charset="0"/>
                  <a:ea typeface="Arial-Rounded" pitchFamily="34" charset="0"/>
                  <a:cs typeface="Arial-Rounded" pitchFamily="34" charset="0"/>
                </a:rPr>
                <a:t>6</a:t>
              </a:r>
              <a:endParaRPr lang="en-US" sz="4400">
                <a:solidFill>
                  <a:schemeClr val="tx1"/>
                </a:solidFill>
                <a:latin typeface="Arial Rounded MT Bold" pitchFamily="34" charset="0"/>
                <a:ea typeface="Arial-Rounded" pitchFamily="34" charset="0"/>
                <a:cs typeface="Arial-Rounded" pitchFamily="34" charset="0"/>
              </a:endParaRPr>
            </a:p>
          </p:txBody>
        </p:sp>
      </p:grpSp>
      <p:sp>
        <p:nvSpPr>
          <p:cNvPr id="25" name="Title 1"/>
          <p:cNvSpPr txBox="1">
            <a:spLocks/>
          </p:cNvSpPr>
          <p:nvPr/>
        </p:nvSpPr>
        <p:spPr>
          <a:xfrm>
            <a:off x="247650" y="40386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mtClean="0">
                <a:solidFill>
                  <a:srgbClr val="0070C0"/>
                </a:solidFill>
                <a:latin typeface="Arial-Rounded" pitchFamily="34" charset="0"/>
                <a:ea typeface="Arial-Rounded" pitchFamily="34" charset="0"/>
                <a:cs typeface="Arial-Rounded" pitchFamily="34" charset="0"/>
              </a:rPr>
              <a:t>	</a:t>
            </a:r>
            <a:r>
              <a:rPr lang="en-US" smtClean="0">
                <a:solidFill>
                  <a:srgbClr val="0070C0"/>
                </a:solidFill>
                <a:latin typeface="Arial-Rounded" pitchFamily="34" charset="0"/>
                <a:ea typeface="Arial-Rounded" pitchFamily="34" charset="0"/>
                <a:cs typeface="Arial-Rounded" pitchFamily="34" charset="0"/>
              </a:rPr>
              <a:t>Nhà vịt ở gần một con kênh xinh xinh. Hôm nay trời đẹp, bố mẹ cho vịt con ra kênh tập bơi. Mới tập mà vịt con đã bơi rất nhanh. Vịt bố vịt mẹ vui quá, kêu cạp cạp. Gia đình vịt làm xôn xao cả mặt kênh.</a:t>
            </a:r>
            <a:endParaRPr lang="en-US" smtClean="0">
              <a:solidFill>
                <a:srgbClr val="0070C0"/>
              </a:solidFill>
              <a:latin typeface="Arial-Rounded" pitchFamily="34" charset="0"/>
              <a:ea typeface="Arial-Rounded" pitchFamily="34" charset="0"/>
              <a:cs typeface="Arial-Rounded" pitchFamily="34" charset="0"/>
            </a:endParaRPr>
          </a:p>
        </p:txBody>
      </p:sp>
      <p:cxnSp>
        <p:nvCxnSpPr>
          <p:cNvPr id="32" name="Straight Connector 31"/>
          <p:cNvCxnSpPr/>
          <p:nvPr/>
        </p:nvCxnSpPr>
        <p:spPr>
          <a:xfrm>
            <a:off x="6828339" y="4198451"/>
            <a:ext cx="12506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232704" y="4198451"/>
            <a:ext cx="203921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794221" y="4279706"/>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196348" y="3391804"/>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1</a:t>
            </a:r>
            <a:endParaRPr lang="en-US" sz="2800" b="1">
              <a:solidFill>
                <a:schemeClr val="tx1"/>
              </a:solidFill>
              <a:latin typeface="Arial" pitchFamily="34" charset="0"/>
              <a:ea typeface="Arial-Rounded" pitchFamily="34" charset="0"/>
              <a:cs typeface="Arial" pitchFamily="34" charset="0"/>
            </a:endParaRPr>
          </a:p>
        </p:txBody>
      </p:sp>
      <p:sp>
        <p:nvSpPr>
          <p:cNvPr id="13" name="Oval 12"/>
          <p:cNvSpPr/>
          <p:nvPr/>
        </p:nvSpPr>
        <p:spPr>
          <a:xfrm>
            <a:off x="10500519" y="3350945"/>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2</a:t>
            </a:r>
            <a:endParaRPr lang="en-US" sz="2800" b="1">
              <a:solidFill>
                <a:schemeClr val="tx1"/>
              </a:solidFill>
              <a:latin typeface="Arial" pitchFamily="34" charset="0"/>
              <a:ea typeface="Arial-Rounded" pitchFamily="34" charset="0"/>
              <a:cs typeface="Arial" pitchFamily="34" charset="0"/>
            </a:endParaRPr>
          </a:p>
        </p:txBody>
      </p:sp>
      <p:cxnSp>
        <p:nvCxnSpPr>
          <p:cNvPr id="14" name="Straight Connector 13"/>
          <p:cNvCxnSpPr/>
          <p:nvPr/>
        </p:nvCxnSpPr>
        <p:spPr>
          <a:xfrm flipH="1">
            <a:off x="10452045" y="3692426"/>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8773420" y="4785731"/>
            <a:ext cx="117307"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121691" y="4564241"/>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3</a:t>
            </a:r>
            <a:endParaRPr lang="en-US" sz="2800" b="1">
              <a:solidFill>
                <a:schemeClr val="tx1"/>
              </a:solidFill>
              <a:latin typeface="Arial" pitchFamily="34" charset="0"/>
              <a:ea typeface="Arial-Rounded" pitchFamily="34" charset="0"/>
              <a:cs typeface="Arial" pitchFamily="34" charset="0"/>
            </a:endParaRPr>
          </a:p>
        </p:txBody>
      </p:sp>
      <p:cxnSp>
        <p:nvCxnSpPr>
          <p:cNvPr id="17" name="Straight Connector 16"/>
          <p:cNvCxnSpPr/>
          <p:nvPr/>
        </p:nvCxnSpPr>
        <p:spPr>
          <a:xfrm>
            <a:off x="8702785" y="4799218"/>
            <a:ext cx="1135395"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8772886" y="5257518"/>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ea typeface="Arial-Rounded" pitchFamily="34" charset="0"/>
                <a:cs typeface="Arial" pitchFamily="34" charset="0"/>
              </a:rPr>
              <a:t>4</a:t>
            </a:r>
          </a:p>
        </p:txBody>
      </p:sp>
      <p:cxnSp>
        <p:nvCxnSpPr>
          <p:cNvPr id="20" name="Straight Connector 19"/>
          <p:cNvCxnSpPr/>
          <p:nvPr/>
        </p:nvCxnSpPr>
        <p:spPr>
          <a:xfrm flipH="1">
            <a:off x="5321488" y="5398633"/>
            <a:ext cx="106643"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432059" y="6037606"/>
            <a:ext cx="9301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194043" y="5423915"/>
            <a:ext cx="154135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387996" y="6595709"/>
            <a:ext cx="119939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2655968" y="6107661"/>
            <a:ext cx="106643"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5428131" y="6007461"/>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5</a:t>
            </a:r>
            <a:endParaRPr lang="en-US" sz="2800" b="1">
              <a:solidFill>
                <a:schemeClr val="tx1"/>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500"/>
                                        <p:tgtEl>
                                          <p:spTgt spid="3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18"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924431" y="2881984"/>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c</a:t>
            </a:r>
            <a:endParaRPr lang="en-US" sz="8800">
              <a:solidFill>
                <a:srgbClr val="0070C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6121244" y="2881984"/>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FF0000"/>
                </a:solidFill>
                <a:latin typeface="Arial-Rounded" pitchFamily="34" charset="0"/>
                <a:ea typeface="Arial-Rounded" pitchFamily="34" charset="0"/>
                <a:cs typeface="Arial-Rounded" pitchFamily="34" charset="0"/>
              </a:rPr>
              <a:t>anh</a:t>
            </a:r>
            <a:endParaRPr lang="en-US" sz="8800">
              <a:solidFill>
                <a:srgbClr val="FF000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3925738" y="4271442"/>
            <a:ext cx="4295089" cy="1432470"/>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c</a:t>
            </a:r>
            <a:r>
              <a:rPr lang="en-US" sz="8800" smtClean="0">
                <a:solidFill>
                  <a:srgbClr val="FF0000"/>
                </a:solidFill>
                <a:latin typeface="Arial-Rounded" pitchFamily="34" charset="0"/>
                <a:ea typeface="Arial-Rounded" pitchFamily="34" charset="0"/>
                <a:cs typeface="Arial-Rounded" pitchFamily="34" charset="0"/>
              </a:rPr>
              <a:t>anh</a:t>
            </a:r>
            <a:endParaRPr lang="en-US" sz="8800">
              <a:solidFill>
                <a:srgbClr val="FF0000"/>
              </a:solidFill>
              <a:latin typeface="Arial-Rounded" pitchFamily="34" charset="0"/>
              <a:ea typeface="Arial-Rounded" pitchFamily="34" charset="0"/>
              <a:cs typeface="Arial-Rounded" pitchFamily="34" charset="0"/>
            </a:endParaRPr>
          </a:p>
        </p:txBody>
      </p:sp>
      <p:grpSp>
        <p:nvGrpSpPr>
          <p:cNvPr id="34" name="Group 33"/>
          <p:cNvGrpSpPr/>
          <p:nvPr/>
        </p:nvGrpSpPr>
        <p:grpSpPr>
          <a:xfrm>
            <a:off x="215396" y="203422"/>
            <a:ext cx="2621250" cy="941185"/>
            <a:chOff x="63500" y="1429216"/>
            <a:chExt cx="1970813" cy="705889"/>
          </a:xfrm>
        </p:grpSpPr>
        <p:sp>
          <p:nvSpPr>
            <p:cNvPr id="35" name="Rounded Rectangle 34"/>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Đọc</a:t>
              </a:r>
              <a:endParaRPr lang="en-US" sz="4800">
                <a:latin typeface="Arial-Rounded" pitchFamily="34" charset="0"/>
                <a:ea typeface="Arial-Rounded" pitchFamily="34" charset="0"/>
                <a:cs typeface="Arial-Rounded" pitchFamily="34" charset="0"/>
              </a:endParaRPr>
            </a:p>
          </p:txBody>
        </p:sp>
        <p:sp>
          <p:nvSpPr>
            <p:cNvPr id="36" name="Oval 35"/>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3</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24" name="Title 1"/>
          <p:cNvSpPr txBox="1">
            <a:spLocks/>
          </p:cNvSpPr>
          <p:nvPr/>
        </p:nvSpPr>
        <p:spPr>
          <a:xfrm>
            <a:off x="1966119" y="1557788"/>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anh</a:t>
            </a:r>
            <a:endParaRPr lang="en-US" sz="8800">
              <a:solidFill>
                <a:srgbClr val="FF000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4910511" y="1557788"/>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ênh</a:t>
            </a:r>
            <a:endParaRPr lang="en-US" sz="88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5125531" y="4750725"/>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0070C0"/>
                </a:solidFill>
                <a:latin typeface="Arial-Rounded"/>
                <a:ea typeface="Arial-Rounded"/>
                <a:cs typeface="Arial-Rounded"/>
              </a:rPr>
              <a:t>́</a:t>
            </a:r>
            <a:endParaRPr lang="en-US" sz="8800">
              <a:solidFill>
                <a:srgbClr val="0070C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7707504" y="1557788"/>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inh</a:t>
            </a:r>
            <a:endParaRPr lang="en-US" sz="88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617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4" grpId="0"/>
      <p:bldP spid="26" grpId="0"/>
      <p:bldP spid="11" grpId="0"/>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86561" y="1624625"/>
            <a:ext cx="4239491"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kênh</a:t>
            </a:r>
            <a:endParaRPr lang="en-US" sz="9600" smtClean="0">
              <a:solidFill>
                <a:schemeClr val="bg1"/>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5990038" y="1624625"/>
            <a:ext cx="5129784"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xinh xinh</a:t>
            </a:r>
            <a:endParaRPr lang="en-US" sz="9600">
              <a:solidFill>
                <a:schemeClr val="bg1"/>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5990038" y="3622068"/>
            <a:ext cx="5129784"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gia đình</a:t>
            </a:r>
            <a:endParaRPr lang="en-US" sz="9600" smtClean="0">
              <a:solidFill>
                <a:schemeClr val="bg1"/>
              </a:solidFill>
              <a:latin typeface="Arial-Rounded" pitchFamily="34" charset="0"/>
              <a:ea typeface="Arial-Rounded" pitchFamily="34" charset="0"/>
              <a:cs typeface="Arial-Rounded" pitchFamily="34" charset="0"/>
            </a:endParaRPr>
          </a:p>
        </p:txBody>
      </p:sp>
      <p:sp>
        <p:nvSpPr>
          <p:cNvPr id="6" name="Title 1"/>
          <p:cNvSpPr txBox="1">
            <a:spLocks/>
          </p:cNvSpPr>
          <p:nvPr/>
        </p:nvSpPr>
        <p:spPr>
          <a:xfrm>
            <a:off x="1286561" y="3622068"/>
            <a:ext cx="4239491"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nhanh</a:t>
            </a:r>
            <a:endParaRPr lang="en-US" sz="9600" smtClean="0">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6616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animBg="1"/>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50712" y="15646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5400" smtClean="0">
                <a:solidFill>
                  <a:srgbClr val="0070C0"/>
                </a:solidFill>
                <a:latin typeface="Arial-Rounded" pitchFamily="34" charset="0"/>
                <a:ea typeface="Arial-Rounded" pitchFamily="34" charset="0"/>
                <a:cs typeface="Arial-Rounded" pitchFamily="34" charset="0"/>
              </a:rPr>
              <a:t>	</a:t>
            </a:r>
            <a:r>
              <a:rPr lang="en-US" sz="5400">
                <a:solidFill>
                  <a:srgbClr val="0070C0"/>
                </a:solidFill>
                <a:latin typeface="Arial-Rounded" pitchFamily="34" charset="0"/>
                <a:ea typeface="Arial-Rounded" pitchFamily="34" charset="0"/>
                <a:cs typeface="Arial-Rounded" pitchFamily="34" charset="0"/>
              </a:rPr>
              <a:t>Nhà vịt ở gần một con kênh xinh xinh. Hôm nay trời đẹp, bố mẹ cho vịt con ra kênh tập bơi. Mới tập mà vịt con đã bơi rất nhanh. Vịt bố vịt mẹ vui quá, kêu cạp cạp. Gia đình vịt làm xôn xao cả mặt </a:t>
            </a:r>
            <a:r>
              <a:rPr lang="en-US" sz="5400">
                <a:solidFill>
                  <a:srgbClr val="0070C0"/>
                </a:solidFill>
                <a:latin typeface="Arial-Rounded" pitchFamily="34" charset="0"/>
                <a:ea typeface="Arial-Rounded" pitchFamily="34" charset="0"/>
                <a:cs typeface="Arial-Rounded" pitchFamily="34" charset="0"/>
              </a:rPr>
              <a:t>kênh</a:t>
            </a:r>
            <a:r>
              <a:rPr lang="en-US" sz="5400" smtClean="0">
                <a:solidFill>
                  <a:srgbClr val="0070C0"/>
                </a:solidFill>
                <a:latin typeface="Arial-Rounded" pitchFamily="34" charset="0"/>
                <a:ea typeface="Arial-Rounded" pitchFamily="34" charset="0"/>
                <a:cs typeface="Arial-Rounded" pitchFamily="34" charset="0"/>
              </a:rPr>
              <a:t>.</a:t>
            </a:r>
            <a:endParaRPr lang="en-US" sz="5400">
              <a:solidFill>
                <a:srgbClr val="0070C0"/>
              </a:solidFill>
              <a:latin typeface="Arial-Rounded" pitchFamily="34" charset="0"/>
              <a:ea typeface="Arial-Rounded" pitchFamily="34" charset="0"/>
              <a:cs typeface="Arial-Rounded" pitchFamily="34" charset="0"/>
            </a:endParaRPr>
          </a:p>
        </p:txBody>
      </p:sp>
      <p:cxnSp>
        <p:nvCxnSpPr>
          <p:cNvPr id="47" name="Straight Connector 46"/>
          <p:cNvCxnSpPr/>
          <p:nvPr/>
        </p:nvCxnSpPr>
        <p:spPr>
          <a:xfrm>
            <a:off x="1280319" y="1165860"/>
            <a:ext cx="106139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96432" y="1905000"/>
            <a:ext cx="118200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768865" y="1905000"/>
            <a:ext cx="397491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23139" y="2649234"/>
            <a:ext cx="57351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852319" y="3429000"/>
            <a:ext cx="5723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98274" y="5454378"/>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smtClean="0">
                <a:latin typeface="Arial-Rounded" pitchFamily="34" charset="0"/>
                <a:ea typeface="Arial-Rounded" pitchFamily="34" charset="0"/>
                <a:cs typeface="Arial-Rounded" pitchFamily="34" charset="0"/>
              </a:rPr>
              <a:t>Nhà vịt ở đâu?</a:t>
            </a:r>
            <a:endParaRPr lang="en-US" sz="6600">
              <a:latin typeface="Arial-Rounded" pitchFamily="34" charset="0"/>
              <a:ea typeface="Arial-Rounded" pitchFamily="34" charset="0"/>
              <a:cs typeface="Arial-Rounded" pitchFamily="34" charset="0"/>
            </a:endParaRPr>
          </a:p>
        </p:txBody>
      </p:sp>
      <p:cxnSp>
        <p:nvCxnSpPr>
          <p:cNvPr id="19" name="Straight Connector 18"/>
          <p:cNvCxnSpPr/>
          <p:nvPr/>
        </p:nvCxnSpPr>
        <p:spPr>
          <a:xfrm flipV="1">
            <a:off x="333428" y="4130040"/>
            <a:ext cx="3819631" cy="69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547167" y="4130040"/>
            <a:ext cx="7196617" cy="69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498274" y="5454378"/>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smtClean="0">
                <a:latin typeface="Arial-Rounded" pitchFamily="34" charset="0"/>
                <a:ea typeface="Arial-Rounded" pitchFamily="34" charset="0"/>
                <a:cs typeface="Arial-Rounded" pitchFamily="34" charset="0"/>
              </a:rPr>
              <a:t>Bố mẹ cho vịt ra kênh để làm gì?</a:t>
            </a:r>
            <a:endParaRPr lang="en-US" sz="6000">
              <a:latin typeface="Arial-Rounded" pitchFamily="34" charset="0"/>
              <a:ea typeface="Arial-Rounded" pitchFamily="34" charset="0"/>
              <a:cs typeface="Arial-Rounded" pitchFamily="34" charset="0"/>
            </a:endParaRPr>
          </a:p>
        </p:txBody>
      </p:sp>
      <p:sp>
        <p:nvSpPr>
          <p:cNvPr id="22" name="Rounded Rectangle 21"/>
          <p:cNvSpPr/>
          <p:nvPr/>
        </p:nvSpPr>
        <p:spPr>
          <a:xfrm>
            <a:off x="498274" y="5454378"/>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Những câu nào cho biết gia đình vịt rất vui?</a:t>
            </a:r>
            <a:endParaRPr lang="en-US" sz="4400">
              <a:latin typeface="Arial-Rounded" pitchFamily="34" charset="0"/>
              <a:ea typeface="Arial-Rounded" pitchFamily="34" charset="0"/>
              <a:cs typeface="Arial-Rounded" pitchFamily="34" charset="0"/>
            </a:endParaRPr>
          </a:p>
        </p:txBody>
      </p:sp>
      <p:cxnSp>
        <p:nvCxnSpPr>
          <p:cNvPr id="25" name="Straight Connector 24"/>
          <p:cNvCxnSpPr/>
          <p:nvPr/>
        </p:nvCxnSpPr>
        <p:spPr>
          <a:xfrm flipV="1">
            <a:off x="424331" y="4876800"/>
            <a:ext cx="3472392" cy="69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50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par>
                                <p:cTn id="13" presetID="10" presetClass="entr" presetSubtype="0" fill="hold"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47"/>
                                        </p:tgtEl>
                                      </p:cBhvr>
                                    </p:animEffect>
                                    <p:set>
                                      <p:cBhvr>
                                        <p:cTn id="20" dur="1" fill="hold">
                                          <p:stCondLst>
                                            <p:cond delay="499"/>
                                          </p:stCondLst>
                                        </p:cTn>
                                        <p:tgtEl>
                                          <p:spTgt spid="47"/>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51"/>
                                        </p:tgtEl>
                                      </p:cBhvr>
                                    </p:animEffect>
                                    <p:set>
                                      <p:cBhvr>
                                        <p:cTn id="23" dur="1" fill="hold">
                                          <p:stCondLst>
                                            <p:cond delay="499"/>
                                          </p:stCondLst>
                                        </p:cTn>
                                        <p:tgtEl>
                                          <p:spTgt spid="5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26"/>
                                        </p:tgtEl>
                                      </p:cBhvr>
                                    </p:animEffect>
                                    <p:set>
                                      <p:cBhvr>
                                        <p:cTn id="41" dur="1" fill="hold">
                                          <p:stCondLst>
                                            <p:cond delay="499"/>
                                          </p:stCondLst>
                                        </p:cTn>
                                        <p:tgtEl>
                                          <p:spTgt spid="26"/>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21"/>
                                        </p:tgtEl>
                                      </p:cBhvr>
                                    </p:animEffect>
                                    <p:set>
                                      <p:cBhvr>
                                        <p:cTn id="44" dur="1" fill="hold">
                                          <p:stCondLst>
                                            <p:cond delay="499"/>
                                          </p:stCondLst>
                                        </p:cTn>
                                        <p:tgtEl>
                                          <p:spTgt spid="2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par>
                                <p:cTn id="55" presetID="10"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par>
                                <p:cTn id="58" presetID="10" presetClass="entr" presetSubtype="0" fill="hold"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par>
                                <p:cTn id="61" presetID="10" presetClass="entr" presetSubtype="0"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17"/>
                                        </p:tgtEl>
                                      </p:cBhvr>
                                    </p:animEffect>
                                    <p:set>
                                      <p:cBhvr>
                                        <p:cTn id="68" dur="1" fill="hold">
                                          <p:stCondLst>
                                            <p:cond delay="499"/>
                                          </p:stCondLst>
                                        </p:cTn>
                                        <p:tgtEl>
                                          <p:spTgt spid="17"/>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20"/>
                                        </p:tgtEl>
                                      </p:cBhvr>
                                    </p:animEffect>
                                    <p:set>
                                      <p:cBhvr>
                                        <p:cTn id="71" dur="1" fill="hold">
                                          <p:stCondLst>
                                            <p:cond delay="499"/>
                                          </p:stCondLst>
                                        </p:cTn>
                                        <p:tgtEl>
                                          <p:spTgt spid="20"/>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19"/>
                                        </p:tgtEl>
                                      </p:cBhvr>
                                    </p:animEffect>
                                    <p:set>
                                      <p:cBhvr>
                                        <p:cTn id="74" dur="1" fill="hold">
                                          <p:stCondLst>
                                            <p:cond delay="499"/>
                                          </p:stCondLst>
                                        </p:cTn>
                                        <p:tgtEl>
                                          <p:spTgt spid="19"/>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25"/>
                                        </p:tgtEl>
                                      </p:cBhvr>
                                    </p:animEffect>
                                    <p:set>
                                      <p:cBhvr>
                                        <p:cTn id="77"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2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58801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latin typeface="Arial-Rounded" pitchFamily="34" charset="0"/>
                <a:ea typeface="Arial-Rounded" pitchFamily="34" charset="0"/>
                <a:cs typeface="Arial-Rounded" pitchFamily="34" charset="0"/>
              </a:rPr>
              <a:t>	</a:t>
            </a:r>
            <a:r>
              <a:rPr lang="en-US" sz="3600">
                <a:solidFill>
                  <a:srgbClr val="0070C0"/>
                </a:solidFill>
                <a:latin typeface="Arial-Rounded" pitchFamily="34" charset="0"/>
                <a:ea typeface="Arial-Rounded" pitchFamily="34" charset="0"/>
                <a:cs typeface="Arial-Rounded" pitchFamily="34" charset="0"/>
              </a:rPr>
              <a:t> </a:t>
            </a:r>
            <a:r>
              <a:rPr lang="en-US" sz="3600">
                <a:solidFill>
                  <a:srgbClr val="0070C0"/>
                </a:solidFill>
                <a:latin typeface="Arial-Rounded" pitchFamily="34" charset="0"/>
                <a:ea typeface="Arial-Rounded" pitchFamily="34" charset="0"/>
                <a:cs typeface="Arial-Rounded" pitchFamily="34" charset="0"/>
              </a:rPr>
              <a:t>Nhà vịt ở gần một con kênh xinh xinh. Hôm nay trời đẹp, bố mẹ cho vịt con ra kênh tập bơi. Mới tập mà vịt con đã bơi rất nhanh. Vịt bố vịt mẹ vui quá, kêu cạp cạp. Gia đình vịt làm xôn xao cả mặt kênh.</a:t>
            </a:r>
            <a:endParaRPr lang="en-US" sz="3600">
              <a:solidFill>
                <a:srgbClr val="0070C0"/>
              </a:solidFill>
              <a:latin typeface="Arial-Rounded" pitchFamily="34" charset="0"/>
              <a:ea typeface="Arial-Rounded" pitchFamily="34" charset="0"/>
              <a:cs typeface="Arial-Rounded" pitchFamily="34" charset="0"/>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8704" y="140483"/>
            <a:ext cx="8139029" cy="4447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392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396" y="203422"/>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Nói</a:t>
              </a:r>
              <a:endParaRPr lang="en-US" sz="4800">
                <a:latin typeface="Arial-Rounded" pitchFamily="34" charset="0"/>
                <a:ea typeface="Arial-Rounded" pitchFamily="34" charset="0"/>
                <a:cs typeface="Arial-Rounded" pitchFamily="34" charset="0"/>
              </a:endParaRPr>
            </a:p>
          </p:txBody>
        </p:sp>
        <p:sp>
          <p:nvSpPr>
            <p:cNvPr id="4" name="Oval 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7</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6" name="Title 1"/>
          <p:cNvSpPr txBox="1">
            <a:spLocks/>
          </p:cNvSpPr>
          <p:nvPr/>
        </p:nvSpPr>
        <p:spPr>
          <a:xfrm>
            <a:off x="2965569" y="943705"/>
            <a:ext cx="6297521"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Giữ gìn sức khoẻ</a:t>
            </a:r>
            <a:endParaRPr lang="en-US" sz="6000">
              <a:latin typeface="Arial-Rounded" pitchFamily="34" charset="0"/>
              <a:ea typeface="Arial-Rounded" pitchFamily="34" charset="0"/>
              <a:cs typeface="Arial-Rounded"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71" t="56465" r="2171" b="1"/>
          <a:stretch/>
        </p:blipFill>
        <p:spPr>
          <a:xfrm>
            <a:off x="2571528" y="1905000"/>
            <a:ext cx="7469371" cy="4953000"/>
          </a:xfrm>
          <a:prstGeom prst="rect">
            <a:avLst/>
          </a:prstGeom>
        </p:spPr>
      </p:pic>
    </p:spTree>
    <p:extLst>
      <p:ext uri="{BB962C8B-B14F-4D97-AF65-F5344CB8AC3E}">
        <p14:creationId xmlns:p14="http://schemas.microsoft.com/office/powerpoint/2010/main" val="15334130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9" y="1981200"/>
            <a:ext cx="50546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218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58801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latin typeface="Arial-Rounded" pitchFamily="34" charset="0"/>
                <a:ea typeface="Arial-Rounded" pitchFamily="34" charset="0"/>
                <a:cs typeface="Arial-Rounded" pitchFamily="34" charset="0"/>
              </a:rPr>
              <a:t>	</a:t>
            </a:r>
            <a:r>
              <a:rPr lang="en-US" sz="3600">
                <a:solidFill>
                  <a:srgbClr val="0070C0"/>
                </a:solidFill>
                <a:latin typeface="Arial-Rounded" pitchFamily="34" charset="0"/>
                <a:ea typeface="Arial-Rounded" pitchFamily="34" charset="0"/>
                <a:cs typeface="Arial-Rounded" pitchFamily="34" charset="0"/>
              </a:rPr>
              <a:t> </a:t>
            </a:r>
            <a:r>
              <a:rPr lang="en-US" sz="3600">
                <a:solidFill>
                  <a:srgbClr val="0070C0"/>
                </a:solidFill>
                <a:latin typeface="Arial-Rounded" pitchFamily="34" charset="0"/>
                <a:ea typeface="Arial-Rounded" pitchFamily="34" charset="0"/>
                <a:cs typeface="Arial-Rounded" pitchFamily="34" charset="0"/>
              </a:rPr>
              <a:t>Nhà vịt ở gần một con kênh xinh xinh. Hôm nay trời đẹp, bố mẹ cho vịt con ra kênh tập bơi. Mới tập mà vịt con đã bơi rất nhanh. Vịt bố vịt mẹ vui quá, kêu cạp cạp. Gia đình vịt làm xôn xao cả mặt kênh.</a:t>
            </a:r>
            <a:endParaRPr lang="en-US" sz="3600">
              <a:solidFill>
                <a:srgbClr val="0070C0"/>
              </a:solidFill>
              <a:latin typeface="Arial-Rounded" pitchFamily="34" charset="0"/>
              <a:ea typeface="Arial-Rounded" pitchFamily="34" charset="0"/>
              <a:cs typeface="Arial-Rounded" pitchFamily="34" charset="0"/>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8704" y="140483"/>
            <a:ext cx="8139029" cy="4447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81062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18233" y="1752600"/>
            <a:ext cx="7906322" cy="1569660"/>
          </a:xfrm>
          <a:prstGeom prst="rect">
            <a:avLst/>
          </a:prstGeom>
          <a:noFill/>
        </p:spPr>
        <p:txBody>
          <a:bodyPr wrap="square" rtlCol="0">
            <a:spAutoFit/>
          </a:bodyPr>
          <a:lstStyle/>
          <a:p>
            <a:pPr algn="ctr"/>
            <a:r>
              <a:rPr lang="en-US" sz="9600" smtClean="0">
                <a:latin typeface="Bandit" pitchFamily="18" charset="0"/>
                <a:ea typeface="Bandit" pitchFamily="18" charset="0"/>
                <a:cs typeface="Bandit" pitchFamily="18" charset="0"/>
              </a:rPr>
              <a:t>Dặn dò</a:t>
            </a:r>
            <a:endParaRPr lang="en-US" sz="9600">
              <a:latin typeface="Bandit" pitchFamily="18" charset="0"/>
              <a:ea typeface="Bandit" pitchFamily="18" charset="0"/>
              <a:cs typeface="Bandit" pitchFamily="18" charset="0"/>
            </a:endParaRPr>
          </a:p>
        </p:txBody>
      </p:sp>
    </p:spTree>
    <p:extLst>
      <p:ext uri="{BB962C8B-B14F-4D97-AF65-F5344CB8AC3E}">
        <p14:creationId xmlns:p14="http://schemas.microsoft.com/office/powerpoint/2010/main" val="1124457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42519" y="1143000"/>
            <a:ext cx="5105400" cy="1323439"/>
          </a:xfrm>
          <a:prstGeom prst="rect">
            <a:avLst/>
          </a:prstGeom>
          <a:solidFill>
            <a:srgbClr val="FFC000"/>
          </a:solidFill>
        </p:spPr>
        <p:txBody>
          <a:bodyPr wrap="square" rtlCol="0">
            <a:spAutoFit/>
          </a:bodyPr>
          <a:lstStyle/>
          <a:p>
            <a:pPr algn="ctr"/>
            <a:r>
              <a:rPr lang="en-US" sz="8000" smtClean="0">
                <a:latin typeface="Arial-Rounded" pitchFamily="34" charset="0"/>
                <a:ea typeface="Arial-Rounded" pitchFamily="34" charset="0"/>
                <a:cs typeface="Arial-Rounded" pitchFamily="34" charset="0"/>
              </a:rPr>
              <a:t>So sánh</a:t>
            </a:r>
            <a:endParaRPr lang="en-US" sz="8000">
              <a:latin typeface="Arial-Rounded" pitchFamily="34" charset="0"/>
              <a:ea typeface="Arial-Rounded" pitchFamily="34" charset="0"/>
              <a:cs typeface="Arial-Rounded" pitchFamily="34" charset="0"/>
            </a:endParaRPr>
          </a:p>
        </p:txBody>
      </p:sp>
      <p:sp>
        <p:nvSpPr>
          <p:cNvPr id="6" name="TextBox 5"/>
          <p:cNvSpPr txBox="1"/>
          <p:nvPr/>
        </p:nvSpPr>
        <p:spPr>
          <a:xfrm>
            <a:off x="1746837" y="3512966"/>
            <a:ext cx="3088767" cy="1862048"/>
          </a:xfrm>
          <a:prstGeom prst="rect">
            <a:avLst/>
          </a:prstGeom>
          <a:solidFill>
            <a:schemeClr val="accent5">
              <a:lumMod val="20000"/>
              <a:lumOff val="80000"/>
            </a:schemeClr>
          </a:solidFill>
        </p:spPr>
        <p:txBody>
          <a:bodyPr wrap="square" rtlCol="0">
            <a:spAutoFit/>
          </a:bodyPr>
          <a:lstStyle/>
          <a:p>
            <a:pPr algn="ctr"/>
            <a:r>
              <a:rPr lang="en-US" sz="11500" smtClean="0">
                <a:solidFill>
                  <a:srgbClr val="0070C0"/>
                </a:solidFill>
                <a:latin typeface="Arial-Rounded" pitchFamily="34" charset="0"/>
                <a:ea typeface="Arial-Rounded" pitchFamily="34" charset="0"/>
                <a:cs typeface="Arial-Rounded" pitchFamily="34" charset="0"/>
              </a:rPr>
              <a:t>anh</a:t>
            </a:r>
            <a:endParaRPr lang="en-US" sz="11500">
              <a:solidFill>
                <a:srgbClr val="0070C0"/>
              </a:solidFill>
              <a:latin typeface="Arial-Rounded" pitchFamily="34" charset="0"/>
              <a:ea typeface="Arial-Rounded" pitchFamily="34" charset="0"/>
              <a:cs typeface="Arial-Rounded" pitchFamily="34" charset="0"/>
            </a:endParaRPr>
          </a:p>
        </p:txBody>
      </p:sp>
      <p:sp>
        <p:nvSpPr>
          <p:cNvPr id="7" name="TextBox 6"/>
          <p:cNvSpPr txBox="1"/>
          <p:nvPr/>
        </p:nvSpPr>
        <p:spPr>
          <a:xfrm>
            <a:off x="4978514" y="3512966"/>
            <a:ext cx="2552700" cy="1862048"/>
          </a:xfrm>
          <a:prstGeom prst="rect">
            <a:avLst/>
          </a:prstGeom>
          <a:solidFill>
            <a:schemeClr val="accent5">
              <a:lumMod val="20000"/>
              <a:lumOff val="80000"/>
            </a:schemeClr>
          </a:solidFill>
        </p:spPr>
        <p:txBody>
          <a:bodyPr wrap="square" rtlCol="0">
            <a:spAutoFit/>
          </a:bodyPr>
          <a:lstStyle/>
          <a:p>
            <a:pPr algn="ctr"/>
            <a:r>
              <a:rPr lang="en-US" sz="11500" smtClean="0">
                <a:solidFill>
                  <a:srgbClr val="0070C0"/>
                </a:solidFill>
                <a:latin typeface="Arial-Rounded" pitchFamily="34" charset="0"/>
                <a:ea typeface="Arial-Rounded" pitchFamily="34" charset="0"/>
                <a:cs typeface="Arial-Rounded" pitchFamily="34" charset="0"/>
              </a:rPr>
              <a:t>ênh</a:t>
            </a:r>
            <a:endParaRPr lang="en-US" sz="11500">
              <a:solidFill>
                <a:srgbClr val="0070C0"/>
              </a:solidFill>
              <a:latin typeface="Arial-Rounded" pitchFamily="34" charset="0"/>
              <a:ea typeface="Arial-Rounded" pitchFamily="34" charset="0"/>
              <a:cs typeface="Arial-Rounded" pitchFamily="34" charset="0"/>
            </a:endParaRPr>
          </a:p>
        </p:txBody>
      </p:sp>
      <p:sp>
        <p:nvSpPr>
          <p:cNvPr id="9" name="TextBox 8"/>
          <p:cNvSpPr txBox="1"/>
          <p:nvPr/>
        </p:nvSpPr>
        <p:spPr>
          <a:xfrm>
            <a:off x="2148933" y="3512966"/>
            <a:ext cx="3088767"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nh</a:t>
            </a:r>
            <a:endParaRPr lang="en-US" sz="11500">
              <a:solidFill>
                <a:srgbClr val="FF0000"/>
              </a:solidFill>
              <a:latin typeface="Arial-Rounded" pitchFamily="34" charset="0"/>
              <a:ea typeface="Arial-Rounded" pitchFamily="34" charset="0"/>
              <a:cs typeface="Arial-Rounded" pitchFamily="34" charset="0"/>
            </a:endParaRPr>
          </a:p>
        </p:txBody>
      </p:sp>
      <p:sp>
        <p:nvSpPr>
          <p:cNvPr id="10" name="TextBox 9"/>
          <p:cNvSpPr txBox="1"/>
          <p:nvPr/>
        </p:nvSpPr>
        <p:spPr>
          <a:xfrm>
            <a:off x="5361939" y="3512966"/>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nh</a:t>
            </a:r>
            <a:endParaRPr lang="en-US" sz="11500">
              <a:solidFill>
                <a:srgbClr val="FF0000"/>
              </a:solidFill>
              <a:latin typeface="Arial-Rounded" pitchFamily="34" charset="0"/>
              <a:ea typeface="Arial-Rounded" pitchFamily="34" charset="0"/>
              <a:cs typeface="Arial-Rounded" pitchFamily="34" charset="0"/>
            </a:endParaRPr>
          </a:p>
        </p:txBody>
      </p:sp>
      <p:sp>
        <p:nvSpPr>
          <p:cNvPr id="12" name="TextBox 11"/>
          <p:cNvSpPr txBox="1"/>
          <p:nvPr/>
        </p:nvSpPr>
        <p:spPr>
          <a:xfrm>
            <a:off x="1230444" y="3505200"/>
            <a:ext cx="2552700" cy="1862048"/>
          </a:xfrm>
          <a:prstGeom prst="rect">
            <a:avLst/>
          </a:prstGeom>
          <a:noFill/>
        </p:spPr>
        <p:txBody>
          <a:bodyPr wrap="square" rtlCol="0">
            <a:spAutoFit/>
          </a:bodyPr>
          <a:lstStyle/>
          <a:p>
            <a:pPr algn="ctr"/>
            <a:r>
              <a:rPr lang="en-US" sz="11500" smtClean="0">
                <a:solidFill>
                  <a:srgbClr val="7030A0"/>
                </a:solidFill>
                <a:latin typeface="Arial-Rounded" pitchFamily="34" charset="0"/>
                <a:ea typeface="Arial-Rounded" pitchFamily="34" charset="0"/>
                <a:cs typeface="Arial-Rounded" pitchFamily="34" charset="0"/>
              </a:rPr>
              <a:t>a</a:t>
            </a:r>
            <a:endParaRPr lang="en-US" sz="11500">
              <a:solidFill>
                <a:srgbClr val="7030A0"/>
              </a:solidFill>
              <a:latin typeface="Arial-Rounded" pitchFamily="34" charset="0"/>
              <a:ea typeface="Arial-Rounded" pitchFamily="34" charset="0"/>
              <a:cs typeface="Arial-Rounded" pitchFamily="34" charset="0"/>
            </a:endParaRPr>
          </a:p>
        </p:txBody>
      </p:sp>
      <p:sp>
        <p:nvSpPr>
          <p:cNvPr id="13" name="TextBox 12"/>
          <p:cNvSpPr txBox="1"/>
          <p:nvPr/>
        </p:nvSpPr>
        <p:spPr>
          <a:xfrm>
            <a:off x="4190119" y="3505200"/>
            <a:ext cx="2552700" cy="1862048"/>
          </a:xfrm>
          <a:prstGeom prst="rect">
            <a:avLst/>
          </a:prstGeom>
          <a:noFill/>
        </p:spPr>
        <p:txBody>
          <a:bodyPr wrap="square" rtlCol="0">
            <a:spAutoFit/>
          </a:bodyPr>
          <a:lstStyle/>
          <a:p>
            <a:pPr algn="ctr"/>
            <a:r>
              <a:rPr lang="en-US" sz="11500">
                <a:solidFill>
                  <a:srgbClr val="FFFF00"/>
                </a:solidFill>
                <a:latin typeface="Arial-Rounded" pitchFamily="34" charset="0"/>
                <a:ea typeface="Arial-Rounded" pitchFamily="34" charset="0"/>
                <a:cs typeface="Arial-Rounded" pitchFamily="34" charset="0"/>
              </a:rPr>
              <a:t>ê</a:t>
            </a:r>
          </a:p>
        </p:txBody>
      </p:sp>
      <p:sp>
        <p:nvSpPr>
          <p:cNvPr id="14" name="TextBox 13"/>
          <p:cNvSpPr txBox="1"/>
          <p:nvPr/>
        </p:nvSpPr>
        <p:spPr>
          <a:xfrm>
            <a:off x="7625131" y="3512966"/>
            <a:ext cx="3088767" cy="1862048"/>
          </a:xfrm>
          <a:prstGeom prst="rect">
            <a:avLst/>
          </a:prstGeom>
          <a:solidFill>
            <a:schemeClr val="accent5">
              <a:lumMod val="20000"/>
              <a:lumOff val="80000"/>
            </a:schemeClr>
          </a:solidFill>
        </p:spPr>
        <p:txBody>
          <a:bodyPr wrap="square" rtlCol="0">
            <a:spAutoFit/>
          </a:bodyPr>
          <a:lstStyle/>
          <a:p>
            <a:pPr algn="ctr"/>
            <a:r>
              <a:rPr lang="en-US" sz="11500" smtClean="0">
                <a:solidFill>
                  <a:srgbClr val="0070C0"/>
                </a:solidFill>
                <a:latin typeface="Arial-Rounded" pitchFamily="34" charset="0"/>
                <a:ea typeface="Arial-Rounded" pitchFamily="34" charset="0"/>
                <a:cs typeface="Arial-Rounded" pitchFamily="34" charset="0"/>
              </a:rPr>
              <a:t>inh</a:t>
            </a:r>
            <a:endParaRPr lang="en-US" sz="11500">
              <a:solidFill>
                <a:srgbClr val="0070C0"/>
              </a:solidFill>
              <a:latin typeface="Arial-Rounded" pitchFamily="34" charset="0"/>
              <a:ea typeface="Arial-Rounded" pitchFamily="34" charset="0"/>
              <a:cs typeface="Arial-Rounded" pitchFamily="34" charset="0"/>
            </a:endParaRPr>
          </a:p>
        </p:txBody>
      </p:sp>
      <p:sp>
        <p:nvSpPr>
          <p:cNvPr id="15" name="TextBox 14"/>
          <p:cNvSpPr txBox="1"/>
          <p:nvPr/>
        </p:nvSpPr>
        <p:spPr>
          <a:xfrm>
            <a:off x="8033719" y="3512966"/>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nh</a:t>
            </a:r>
            <a:endParaRPr lang="en-US" sz="11500">
              <a:solidFill>
                <a:srgbClr val="FF0000"/>
              </a:solidFill>
              <a:latin typeface="Arial-Rounded" pitchFamily="34" charset="0"/>
              <a:ea typeface="Arial-Rounded" pitchFamily="34" charset="0"/>
              <a:cs typeface="Arial-Rounded" pitchFamily="34" charset="0"/>
            </a:endParaRPr>
          </a:p>
        </p:txBody>
      </p:sp>
      <p:sp>
        <p:nvSpPr>
          <p:cNvPr id="16" name="TextBox 15"/>
          <p:cNvSpPr txBox="1"/>
          <p:nvPr/>
        </p:nvSpPr>
        <p:spPr>
          <a:xfrm>
            <a:off x="7114251" y="3505200"/>
            <a:ext cx="2552700" cy="1862048"/>
          </a:xfrm>
          <a:prstGeom prst="rect">
            <a:avLst/>
          </a:prstGeom>
          <a:noFill/>
        </p:spPr>
        <p:txBody>
          <a:bodyPr wrap="square" rtlCol="0">
            <a:spAutoFit/>
          </a:bodyPr>
          <a:lstStyle/>
          <a:p>
            <a:pPr algn="ctr"/>
            <a:r>
              <a:rPr lang="en-US" sz="11500" smtClean="0">
                <a:solidFill>
                  <a:srgbClr val="00B050"/>
                </a:solidFill>
                <a:latin typeface="Arial-Rounded" pitchFamily="34" charset="0"/>
                <a:ea typeface="Arial-Rounded" pitchFamily="34" charset="0"/>
                <a:cs typeface="Arial-Rounded" pitchFamily="34" charset="0"/>
              </a:rPr>
              <a:t>i</a:t>
            </a:r>
            <a:endParaRPr lang="en-US" sz="11500">
              <a:solidFill>
                <a:srgbClr val="00B05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0428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p:bldP spid="10" grpId="0"/>
      <p:bldP spid="12" grpId="0"/>
      <p:bldP spid="13" grpId="0"/>
      <p:bldP spid="14" grpId="0" animBg="1"/>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91272" y="5337366"/>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chanh</a:t>
            </a:r>
            <a:endParaRPr lang="en-US" sz="66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4706572" y="5358875"/>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mảnh</a:t>
            </a:r>
            <a:endParaRPr lang="en-US" sz="6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7898004" y="53551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cạnh</a:t>
            </a:r>
            <a:endParaRPr lang="en-US" sz="66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2689976" y="516108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anh</a:t>
            </a:r>
            <a:endParaRPr lang="en-US" sz="66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5564144" y="518259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anh</a:t>
            </a:r>
            <a:endParaRPr lang="en-US" sz="66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8445634" y="517884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anh</a:t>
            </a:r>
            <a:endParaRPr lang="en-US" sz="6600">
              <a:solidFill>
                <a:srgbClr val="FF0000"/>
              </a:solidFill>
              <a:latin typeface="Arial-Rounded" pitchFamily="34" charset="0"/>
              <a:ea typeface="Arial-Rounded" pitchFamily="34" charset="0"/>
              <a:cs typeface="Arial-Rounded" pitchFamily="34" charset="0"/>
            </a:endParaRPr>
          </a:p>
        </p:txBody>
      </p:sp>
      <p:sp>
        <p:nvSpPr>
          <p:cNvPr id="3" name="AutoShape 6" descr="Vẹt Sun Conure - PetXinh.net Nhím Kiểng Hamster Thỏ Bọ Ú giá rẻ"/>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Chanh Tươi 5 Quả Loại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2519" y="184482"/>
            <a:ext cx="4692318" cy="4692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8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26"/>
                                        </p:tgtEl>
                                      </p:cBhvr>
                                    </p:animEffect>
                                    <p:set>
                                      <p:cBhvr>
                                        <p:cTn id="17" dur="1" fill="hold">
                                          <p:stCondLst>
                                            <p:cond delay="499"/>
                                          </p:stCondLst>
                                        </p:cTn>
                                        <p:tgtEl>
                                          <p:spTgt spid="102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08063" y="5337366"/>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kênh</a:t>
            </a:r>
            <a:endParaRPr lang="en-US" sz="66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4706572" y="5358875"/>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g</a:t>
            </a:r>
            <a:r>
              <a:rPr lang="en-US" sz="6600" smtClean="0">
                <a:solidFill>
                  <a:srgbClr val="0070C0"/>
                </a:solidFill>
                <a:latin typeface="Arial-Rounded" pitchFamily="34" charset="0"/>
                <a:ea typeface="Arial-Rounded" pitchFamily="34" charset="0"/>
                <a:cs typeface="Arial-Rounded" pitchFamily="34" charset="0"/>
              </a:rPr>
              <a:t>hềnh</a:t>
            </a:r>
            <a:endParaRPr lang="en-US" sz="6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7898004" y="53551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lệnh</a:t>
            </a:r>
            <a:endParaRPr lang="en-US" sz="66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2453934" y="516108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ênh</a:t>
            </a:r>
            <a:endParaRPr lang="en-US" sz="66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5645151" y="518259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ênh</a:t>
            </a:r>
            <a:endParaRPr lang="en-US" sz="66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8347300" y="5177707"/>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ênh</a:t>
            </a:r>
            <a:endParaRPr lang="en-US" sz="6600">
              <a:solidFill>
                <a:srgbClr val="FF0000"/>
              </a:solidFill>
              <a:latin typeface="Arial-Rounded" pitchFamily="34" charset="0"/>
              <a:ea typeface="Arial-Rounded" pitchFamily="34" charset="0"/>
              <a:cs typeface="Arial-Rounded" pitchFamily="34" charset="0"/>
            </a:endParaRPr>
          </a:p>
        </p:txBody>
      </p:sp>
      <p:pic>
        <p:nvPicPr>
          <p:cNvPr id="1026" name="Picture 2" descr="Khung cảnh đồng quê ở Quảng Ngãi - VnExpress Du lị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5301" y="180134"/>
            <a:ext cx="6451937" cy="46346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nh Nghiệm Phượt Ghềnh Bàng Đà Nẵng – Kỉ Niệm Khó Quê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59353" y="177294"/>
            <a:ext cx="7263835" cy="4875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64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26"/>
                                        </p:tgtEl>
                                      </p:cBhvr>
                                    </p:animEffect>
                                    <p:set>
                                      <p:cBhvr>
                                        <p:cTn id="17" dur="1" fill="hold">
                                          <p:stCondLst>
                                            <p:cond delay="499"/>
                                          </p:stCondLst>
                                        </p:cTn>
                                        <p:tgtEl>
                                          <p:spTgt spid="102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500"/>
                                        <p:tgtEl>
                                          <p:spTgt spid="10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028"/>
                                        </p:tgtEl>
                                      </p:cBhvr>
                                    </p:animEffect>
                                    <p:set>
                                      <p:cBhvr>
                                        <p:cTn id="32" dur="1" fill="hold">
                                          <p:stCondLst>
                                            <p:cond delay="499"/>
                                          </p:stCondLst>
                                        </p:cTn>
                                        <p:tgtEl>
                                          <p:spTgt spid="102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08063" y="51292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kính</a:t>
            </a:r>
            <a:endParaRPr lang="en-US" sz="66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4996036" y="5129284"/>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chỉnh</a:t>
            </a:r>
            <a:endParaRPr lang="en-US" sz="6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7898004" y="51292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thịnh</a:t>
            </a:r>
            <a:endParaRPr lang="en-US" sz="6600">
              <a:solidFill>
                <a:srgbClr val="0070C0"/>
              </a:solidFill>
              <a:latin typeface="Arial-Rounded" pitchFamily="34" charset="0"/>
              <a:ea typeface="Arial-Rounded" pitchFamily="34" charset="0"/>
              <a:cs typeface="Arial-Rounded" pitchFamily="34" charset="0"/>
            </a:endParaRPr>
          </a:p>
        </p:txBody>
      </p:sp>
      <p:sp>
        <p:nvSpPr>
          <p:cNvPr id="3" name="AutoShape 6" descr="Vẹt Sun Conure - PetXinh.net Nhím Kiểng Hamster Thỏ Bọ Ú giá rẻ"/>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Title 1"/>
          <p:cNvSpPr txBox="1">
            <a:spLocks/>
          </p:cNvSpPr>
          <p:nvPr/>
        </p:nvSpPr>
        <p:spPr>
          <a:xfrm>
            <a:off x="8600326" y="49530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inh</a:t>
            </a:r>
            <a:endParaRPr lang="en-US" sz="6600">
              <a:solidFill>
                <a:srgbClr val="FF0000"/>
              </a:solidFill>
              <a:latin typeface="Arial-Rounded" pitchFamily="34" charset="0"/>
              <a:ea typeface="Arial-Rounded" pitchFamily="34" charset="0"/>
              <a:cs typeface="Arial-Rounded" pitchFamily="34" charset="0"/>
            </a:endParaRPr>
          </a:p>
        </p:txBody>
      </p:sp>
      <p:sp>
        <p:nvSpPr>
          <p:cNvPr id="6" name="AutoShape 4" descr="Crepe sầu riêng - lá dứa ngàn lớp (không cần lò) - Savoury DaysSavoury Day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Crepe sầu riêng - lá dứa ngàn lớp (không cần lò) - Savoury DaysSavoury Day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9" name="Group 8"/>
          <p:cNvGrpSpPr/>
          <p:nvPr/>
        </p:nvGrpSpPr>
        <p:grpSpPr>
          <a:xfrm>
            <a:off x="2013506" y="4956007"/>
            <a:ext cx="2134869" cy="1396675"/>
            <a:chOff x="2013506" y="4956007"/>
            <a:chExt cx="2134869" cy="1396675"/>
          </a:xfrm>
        </p:grpSpPr>
        <p:sp>
          <p:nvSpPr>
            <p:cNvPr id="25" name="Title 1"/>
            <p:cNvSpPr txBox="1">
              <a:spLocks/>
            </p:cNvSpPr>
            <p:nvPr/>
          </p:nvSpPr>
          <p:spPr>
            <a:xfrm>
              <a:off x="2552982" y="4956007"/>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nh</a:t>
              </a:r>
              <a:endParaRPr lang="en-US" sz="6600">
                <a:solidFill>
                  <a:srgbClr val="FF0000"/>
                </a:solidFill>
                <a:latin typeface="Arial-Rounded" pitchFamily="34" charset="0"/>
                <a:ea typeface="Arial-Rounded" pitchFamily="34" charset="0"/>
                <a:cs typeface="Arial-Rounded" pitchFamily="34" charset="0"/>
              </a:endParaRPr>
            </a:p>
          </p:txBody>
        </p:sp>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35162" b="-1"/>
            <a:stretch/>
          </p:blipFill>
          <p:spPr bwMode="auto">
            <a:xfrm>
              <a:off x="2013506" y="5201905"/>
              <a:ext cx="1590675" cy="1150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 name="Group 19"/>
          <p:cNvGrpSpPr/>
          <p:nvPr/>
        </p:nvGrpSpPr>
        <p:grpSpPr>
          <a:xfrm>
            <a:off x="5196499" y="4965259"/>
            <a:ext cx="2134869" cy="1396675"/>
            <a:chOff x="2013506" y="4956007"/>
            <a:chExt cx="2134869" cy="1396675"/>
          </a:xfrm>
        </p:grpSpPr>
        <p:sp>
          <p:nvSpPr>
            <p:cNvPr id="21" name="Title 1"/>
            <p:cNvSpPr txBox="1">
              <a:spLocks/>
            </p:cNvSpPr>
            <p:nvPr/>
          </p:nvSpPr>
          <p:spPr>
            <a:xfrm>
              <a:off x="2552982" y="4956007"/>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nh</a:t>
              </a:r>
              <a:endParaRPr lang="en-US" sz="6600">
                <a:solidFill>
                  <a:srgbClr val="FF0000"/>
                </a:solidFill>
                <a:latin typeface="Arial-Rounded" pitchFamily="34" charset="0"/>
                <a:ea typeface="Arial-Rounded" pitchFamily="34" charset="0"/>
                <a:cs typeface="Arial-Rounded" pitchFamily="34" charset="0"/>
              </a:endParaRPr>
            </a:p>
          </p:txBody>
        </p:sp>
        <p:pic>
          <p:nvPicPr>
            <p:cNvPr id="2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35162" b="-1"/>
            <a:stretch/>
          </p:blipFill>
          <p:spPr bwMode="auto">
            <a:xfrm>
              <a:off x="2013506" y="5201905"/>
              <a:ext cx="1590675" cy="1150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054" name="Picture 6" descr="Gọng Kính Cận Nửa Gọng Clubmaster Thời Trang Unisex - G118 – MẮT KÍNH SHADY  - CHUYÊN GIA KÍNH CẬ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2854" y="263213"/>
            <a:ext cx="6409832" cy="427322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áo giá kèm phụ kiện cửa kính cường lực lùa ray treo mở trượt 05/20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3127" y="177378"/>
            <a:ext cx="4443484" cy="4359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96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fade">
                                      <p:cBhvr>
                                        <p:cTn id="12" dur="500"/>
                                        <p:tgtEl>
                                          <p:spTgt spid="20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054"/>
                                        </p:tgtEl>
                                      </p:cBhvr>
                                    </p:animEffect>
                                    <p:set>
                                      <p:cBhvr>
                                        <p:cTn id="17" dur="1" fill="hold">
                                          <p:stCondLst>
                                            <p:cond delay="499"/>
                                          </p:stCondLst>
                                        </p:cTn>
                                        <p:tgtEl>
                                          <p:spTgt spid="205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6"/>
                                        </p:tgtEl>
                                        <p:attrNameLst>
                                          <p:attrName>style.visibility</p:attrName>
                                        </p:attrNameLst>
                                      </p:cBhvr>
                                      <p:to>
                                        <p:strVal val="visible"/>
                                      </p:to>
                                    </p:set>
                                    <p:animEffect transition="in" filter="fade">
                                      <p:cBhvr>
                                        <p:cTn id="22" dur="500"/>
                                        <p:tgtEl>
                                          <p:spTgt spid="205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2056"/>
                                        </p:tgtEl>
                                      </p:cBhvr>
                                    </p:animEffect>
                                    <p:set>
                                      <p:cBhvr>
                                        <p:cTn id="27" dur="1" fill="hold">
                                          <p:stCondLst>
                                            <p:cond delay="499"/>
                                          </p:stCondLst>
                                        </p:cTn>
                                        <p:tgtEl>
                                          <p:spTgt spid="205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10"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descr="Vẹt Sun Conure - PetXinh.net Nhím Kiểng Hamster Thỏ Bọ Ú giá rẻ"/>
          <p:cNvSpPr>
            <a:spLocks noChangeAspect="1" noChangeArrowheads="1"/>
          </p:cNvSpPr>
          <p:nvPr/>
        </p:nvSpPr>
        <p:spPr bwMode="auto">
          <a:xfrm>
            <a:off x="155575" y="-14478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12954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Title 1"/>
          <p:cNvSpPr txBox="1">
            <a:spLocks/>
          </p:cNvSpPr>
          <p:nvPr/>
        </p:nvSpPr>
        <p:spPr>
          <a:xfrm>
            <a:off x="1791272" y="1776484"/>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chanh</a:t>
            </a:r>
            <a:endParaRPr lang="en-US" sz="6600">
              <a:solidFill>
                <a:srgbClr val="0070C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4706572" y="1797993"/>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mảnh</a:t>
            </a:r>
            <a:endParaRPr lang="en-US" sz="6600">
              <a:solidFill>
                <a:srgbClr val="0070C0"/>
              </a:solidFill>
              <a:latin typeface="Arial-Rounded" pitchFamily="34" charset="0"/>
              <a:ea typeface="Arial-Rounded" pitchFamily="34" charset="0"/>
              <a:cs typeface="Arial-Rounded" pitchFamily="34" charset="0"/>
            </a:endParaRPr>
          </a:p>
        </p:txBody>
      </p:sp>
      <p:sp>
        <p:nvSpPr>
          <p:cNvPr id="27" name="Title 1"/>
          <p:cNvSpPr txBox="1">
            <a:spLocks/>
          </p:cNvSpPr>
          <p:nvPr/>
        </p:nvSpPr>
        <p:spPr>
          <a:xfrm>
            <a:off x="7898004" y="17942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cạnh</a:t>
            </a:r>
            <a:endParaRPr lang="en-US" sz="6600">
              <a:solidFill>
                <a:srgbClr val="0070C0"/>
              </a:solidFill>
              <a:latin typeface="Arial-Rounded" pitchFamily="34" charset="0"/>
              <a:ea typeface="Arial-Rounded" pitchFamily="34" charset="0"/>
              <a:cs typeface="Arial-Rounded" pitchFamily="34" charset="0"/>
            </a:endParaRPr>
          </a:p>
        </p:txBody>
      </p:sp>
      <p:sp>
        <p:nvSpPr>
          <p:cNvPr id="43" name="Title 1"/>
          <p:cNvSpPr txBox="1">
            <a:spLocks/>
          </p:cNvSpPr>
          <p:nvPr/>
        </p:nvSpPr>
        <p:spPr>
          <a:xfrm>
            <a:off x="2689976" y="16002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anh</a:t>
            </a:r>
            <a:endParaRPr lang="en-US" sz="6600">
              <a:solidFill>
                <a:srgbClr val="FF0000"/>
              </a:solidFill>
              <a:latin typeface="Arial-Rounded" pitchFamily="34" charset="0"/>
              <a:ea typeface="Arial-Rounded" pitchFamily="34" charset="0"/>
              <a:cs typeface="Arial-Rounded" pitchFamily="34" charset="0"/>
            </a:endParaRPr>
          </a:p>
        </p:txBody>
      </p:sp>
      <p:sp>
        <p:nvSpPr>
          <p:cNvPr id="44" name="Title 1"/>
          <p:cNvSpPr txBox="1">
            <a:spLocks/>
          </p:cNvSpPr>
          <p:nvPr/>
        </p:nvSpPr>
        <p:spPr>
          <a:xfrm>
            <a:off x="5564144" y="162170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anh</a:t>
            </a:r>
            <a:endParaRPr lang="en-US" sz="6600">
              <a:solidFill>
                <a:srgbClr val="FF0000"/>
              </a:solidFill>
              <a:latin typeface="Arial-Rounded" pitchFamily="34" charset="0"/>
              <a:ea typeface="Arial-Rounded" pitchFamily="34" charset="0"/>
              <a:cs typeface="Arial-Rounded" pitchFamily="34" charset="0"/>
            </a:endParaRPr>
          </a:p>
        </p:txBody>
      </p:sp>
      <p:sp>
        <p:nvSpPr>
          <p:cNvPr id="45" name="Title 1"/>
          <p:cNvSpPr txBox="1">
            <a:spLocks/>
          </p:cNvSpPr>
          <p:nvPr/>
        </p:nvSpPr>
        <p:spPr>
          <a:xfrm>
            <a:off x="8445634" y="1617958"/>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anh</a:t>
            </a:r>
            <a:endParaRPr lang="en-US" sz="6600">
              <a:solidFill>
                <a:srgbClr val="FF0000"/>
              </a:solidFill>
              <a:latin typeface="Arial-Rounded" pitchFamily="34" charset="0"/>
              <a:ea typeface="Arial-Rounded" pitchFamily="34" charset="0"/>
              <a:cs typeface="Arial-Rounded" pitchFamily="34" charset="0"/>
            </a:endParaRPr>
          </a:p>
        </p:txBody>
      </p:sp>
      <p:sp>
        <p:nvSpPr>
          <p:cNvPr id="46" name="Title 1"/>
          <p:cNvSpPr txBox="1">
            <a:spLocks/>
          </p:cNvSpPr>
          <p:nvPr/>
        </p:nvSpPr>
        <p:spPr>
          <a:xfrm>
            <a:off x="1908063" y="29956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kênh</a:t>
            </a:r>
            <a:endParaRPr lang="en-US" sz="6600">
              <a:solidFill>
                <a:srgbClr val="0070C0"/>
              </a:solidFill>
              <a:latin typeface="Arial-Rounded" pitchFamily="34" charset="0"/>
              <a:ea typeface="Arial-Rounded" pitchFamily="34" charset="0"/>
              <a:cs typeface="Arial-Rounded" pitchFamily="34" charset="0"/>
            </a:endParaRPr>
          </a:p>
        </p:txBody>
      </p:sp>
      <p:sp>
        <p:nvSpPr>
          <p:cNvPr id="47" name="Title 1"/>
          <p:cNvSpPr txBox="1">
            <a:spLocks/>
          </p:cNvSpPr>
          <p:nvPr/>
        </p:nvSpPr>
        <p:spPr>
          <a:xfrm>
            <a:off x="4706572" y="3017193"/>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g</a:t>
            </a:r>
            <a:r>
              <a:rPr lang="en-US" sz="6600" smtClean="0">
                <a:solidFill>
                  <a:srgbClr val="0070C0"/>
                </a:solidFill>
                <a:latin typeface="Arial-Rounded" pitchFamily="34" charset="0"/>
                <a:ea typeface="Arial-Rounded" pitchFamily="34" charset="0"/>
                <a:cs typeface="Arial-Rounded" pitchFamily="34" charset="0"/>
              </a:rPr>
              <a:t>hềnh</a:t>
            </a:r>
            <a:endParaRPr lang="en-US" sz="6600">
              <a:solidFill>
                <a:srgbClr val="0070C0"/>
              </a:solidFill>
              <a:latin typeface="Arial-Rounded" pitchFamily="34" charset="0"/>
              <a:ea typeface="Arial-Rounded" pitchFamily="34" charset="0"/>
              <a:cs typeface="Arial-Rounded" pitchFamily="34" charset="0"/>
            </a:endParaRPr>
          </a:p>
        </p:txBody>
      </p:sp>
      <p:sp>
        <p:nvSpPr>
          <p:cNvPr id="48" name="Title 1"/>
          <p:cNvSpPr txBox="1">
            <a:spLocks/>
          </p:cNvSpPr>
          <p:nvPr/>
        </p:nvSpPr>
        <p:spPr>
          <a:xfrm>
            <a:off x="7898004" y="30134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lệnh</a:t>
            </a:r>
            <a:endParaRPr lang="en-US" sz="6600">
              <a:solidFill>
                <a:srgbClr val="0070C0"/>
              </a:solidFill>
              <a:latin typeface="Arial-Rounded" pitchFamily="34" charset="0"/>
              <a:ea typeface="Arial-Rounded" pitchFamily="34" charset="0"/>
              <a:cs typeface="Arial-Rounded" pitchFamily="34" charset="0"/>
            </a:endParaRPr>
          </a:p>
        </p:txBody>
      </p:sp>
      <p:sp>
        <p:nvSpPr>
          <p:cNvPr id="49" name="Title 1"/>
          <p:cNvSpPr txBox="1">
            <a:spLocks/>
          </p:cNvSpPr>
          <p:nvPr/>
        </p:nvSpPr>
        <p:spPr>
          <a:xfrm>
            <a:off x="2453934" y="28194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ênh</a:t>
            </a:r>
            <a:endParaRPr lang="en-US" sz="6600">
              <a:solidFill>
                <a:srgbClr val="FF0000"/>
              </a:solidFill>
              <a:latin typeface="Arial-Rounded" pitchFamily="34" charset="0"/>
              <a:ea typeface="Arial-Rounded" pitchFamily="34" charset="0"/>
              <a:cs typeface="Arial-Rounded" pitchFamily="34" charset="0"/>
            </a:endParaRPr>
          </a:p>
        </p:txBody>
      </p:sp>
      <p:sp>
        <p:nvSpPr>
          <p:cNvPr id="50" name="Title 1"/>
          <p:cNvSpPr txBox="1">
            <a:spLocks/>
          </p:cNvSpPr>
          <p:nvPr/>
        </p:nvSpPr>
        <p:spPr>
          <a:xfrm>
            <a:off x="5645151" y="284090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ênh</a:t>
            </a:r>
            <a:endParaRPr lang="en-US" sz="6600">
              <a:solidFill>
                <a:srgbClr val="FF0000"/>
              </a:solidFill>
              <a:latin typeface="Arial-Rounded" pitchFamily="34" charset="0"/>
              <a:ea typeface="Arial-Rounded" pitchFamily="34" charset="0"/>
              <a:cs typeface="Arial-Rounded" pitchFamily="34" charset="0"/>
            </a:endParaRPr>
          </a:p>
        </p:txBody>
      </p:sp>
      <p:sp>
        <p:nvSpPr>
          <p:cNvPr id="51" name="Title 1"/>
          <p:cNvSpPr txBox="1">
            <a:spLocks/>
          </p:cNvSpPr>
          <p:nvPr/>
        </p:nvSpPr>
        <p:spPr>
          <a:xfrm>
            <a:off x="8347300" y="2836025"/>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ênh</a:t>
            </a:r>
            <a:endParaRPr lang="en-US" sz="6600">
              <a:solidFill>
                <a:srgbClr val="FF0000"/>
              </a:solidFill>
              <a:latin typeface="Arial-Rounded" pitchFamily="34" charset="0"/>
              <a:ea typeface="Arial-Rounded" pitchFamily="34" charset="0"/>
              <a:cs typeface="Arial-Rounded" pitchFamily="34" charset="0"/>
            </a:endParaRPr>
          </a:p>
        </p:txBody>
      </p:sp>
      <p:sp>
        <p:nvSpPr>
          <p:cNvPr id="52" name="Title 1"/>
          <p:cNvSpPr txBox="1">
            <a:spLocks/>
          </p:cNvSpPr>
          <p:nvPr/>
        </p:nvSpPr>
        <p:spPr>
          <a:xfrm>
            <a:off x="1908063" y="4253750"/>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kính</a:t>
            </a:r>
            <a:endParaRPr lang="en-US" sz="6600">
              <a:solidFill>
                <a:srgbClr val="0070C0"/>
              </a:solidFill>
              <a:latin typeface="Arial-Rounded" pitchFamily="34" charset="0"/>
              <a:ea typeface="Arial-Rounded" pitchFamily="34" charset="0"/>
              <a:cs typeface="Arial-Rounded" pitchFamily="34" charset="0"/>
            </a:endParaRPr>
          </a:p>
        </p:txBody>
      </p:sp>
      <p:sp>
        <p:nvSpPr>
          <p:cNvPr id="53" name="Title 1"/>
          <p:cNvSpPr txBox="1">
            <a:spLocks/>
          </p:cNvSpPr>
          <p:nvPr/>
        </p:nvSpPr>
        <p:spPr>
          <a:xfrm>
            <a:off x="4861719" y="4253750"/>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chỉnh</a:t>
            </a:r>
            <a:endParaRPr lang="en-US" sz="6600">
              <a:solidFill>
                <a:srgbClr val="0070C0"/>
              </a:solidFill>
              <a:latin typeface="Arial-Rounded" pitchFamily="34" charset="0"/>
              <a:ea typeface="Arial-Rounded" pitchFamily="34" charset="0"/>
              <a:cs typeface="Arial-Rounded" pitchFamily="34" charset="0"/>
            </a:endParaRPr>
          </a:p>
        </p:txBody>
      </p:sp>
      <p:sp>
        <p:nvSpPr>
          <p:cNvPr id="54" name="Title 1"/>
          <p:cNvSpPr txBox="1">
            <a:spLocks/>
          </p:cNvSpPr>
          <p:nvPr/>
        </p:nvSpPr>
        <p:spPr>
          <a:xfrm>
            <a:off x="7898004" y="4253750"/>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thịnh</a:t>
            </a:r>
            <a:endParaRPr lang="en-US" sz="6600">
              <a:solidFill>
                <a:srgbClr val="0070C0"/>
              </a:solidFill>
              <a:latin typeface="Arial-Rounded" pitchFamily="34" charset="0"/>
              <a:ea typeface="Arial-Rounded" pitchFamily="34" charset="0"/>
              <a:cs typeface="Arial-Rounded" pitchFamily="34" charset="0"/>
            </a:endParaRPr>
          </a:p>
        </p:txBody>
      </p:sp>
      <p:sp>
        <p:nvSpPr>
          <p:cNvPr id="55" name="Title 1"/>
          <p:cNvSpPr txBox="1">
            <a:spLocks/>
          </p:cNvSpPr>
          <p:nvPr/>
        </p:nvSpPr>
        <p:spPr>
          <a:xfrm>
            <a:off x="8600326" y="4077466"/>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inh</a:t>
            </a:r>
            <a:endParaRPr lang="en-US" sz="6600">
              <a:solidFill>
                <a:srgbClr val="FF0000"/>
              </a:solidFill>
              <a:latin typeface="Arial-Rounded" pitchFamily="34" charset="0"/>
              <a:ea typeface="Arial-Rounded" pitchFamily="34" charset="0"/>
              <a:cs typeface="Arial-Rounded" pitchFamily="34" charset="0"/>
            </a:endParaRPr>
          </a:p>
        </p:txBody>
      </p:sp>
      <p:grpSp>
        <p:nvGrpSpPr>
          <p:cNvPr id="56" name="Group 55"/>
          <p:cNvGrpSpPr/>
          <p:nvPr/>
        </p:nvGrpSpPr>
        <p:grpSpPr>
          <a:xfrm>
            <a:off x="2013506" y="4080473"/>
            <a:ext cx="2134869" cy="1396675"/>
            <a:chOff x="2013506" y="4956007"/>
            <a:chExt cx="2134869" cy="1396675"/>
          </a:xfrm>
        </p:grpSpPr>
        <p:sp>
          <p:nvSpPr>
            <p:cNvPr id="57" name="Title 1"/>
            <p:cNvSpPr txBox="1">
              <a:spLocks/>
            </p:cNvSpPr>
            <p:nvPr/>
          </p:nvSpPr>
          <p:spPr>
            <a:xfrm>
              <a:off x="2552982" y="4956007"/>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nh</a:t>
              </a:r>
              <a:endParaRPr lang="en-US" sz="6600">
                <a:solidFill>
                  <a:srgbClr val="FF0000"/>
                </a:solidFill>
                <a:latin typeface="Arial-Rounded" pitchFamily="34" charset="0"/>
                <a:ea typeface="Arial-Rounded" pitchFamily="34" charset="0"/>
                <a:cs typeface="Arial-Rounded" pitchFamily="34" charset="0"/>
              </a:endParaRPr>
            </a:p>
          </p:txBody>
        </p:sp>
        <p:pic>
          <p:nvPicPr>
            <p:cNvPr id="5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35162" b="-1"/>
            <a:stretch/>
          </p:blipFill>
          <p:spPr bwMode="auto">
            <a:xfrm>
              <a:off x="2013506" y="5201905"/>
              <a:ext cx="1590675" cy="1150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9" name="Group 58"/>
          <p:cNvGrpSpPr/>
          <p:nvPr/>
        </p:nvGrpSpPr>
        <p:grpSpPr>
          <a:xfrm>
            <a:off x="5062182" y="4089725"/>
            <a:ext cx="2134869" cy="1396675"/>
            <a:chOff x="2013506" y="4956007"/>
            <a:chExt cx="2134869" cy="1396675"/>
          </a:xfrm>
        </p:grpSpPr>
        <p:sp>
          <p:nvSpPr>
            <p:cNvPr id="60" name="Title 1"/>
            <p:cNvSpPr txBox="1">
              <a:spLocks/>
            </p:cNvSpPr>
            <p:nvPr/>
          </p:nvSpPr>
          <p:spPr>
            <a:xfrm>
              <a:off x="2552982" y="4956007"/>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nh</a:t>
              </a:r>
              <a:endParaRPr lang="en-US" sz="6600">
                <a:solidFill>
                  <a:srgbClr val="FF0000"/>
                </a:solidFill>
                <a:latin typeface="Arial-Rounded" pitchFamily="34" charset="0"/>
                <a:ea typeface="Arial-Rounded" pitchFamily="34" charset="0"/>
                <a:cs typeface="Arial-Rounded" pitchFamily="34" charset="0"/>
              </a:endParaRPr>
            </a:p>
          </p:txBody>
        </p:sp>
        <p:pic>
          <p:nvPicPr>
            <p:cNvPr id="61"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35162" b="-1"/>
            <a:stretch/>
          </p:blipFill>
          <p:spPr bwMode="auto">
            <a:xfrm>
              <a:off x="2013506" y="5201905"/>
              <a:ext cx="1590675" cy="1150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2666528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3951</TotalTime>
  <Words>282</Words>
  <Application>Microsoft Office PowerPoint</Application>
  <PresentationFormat>Custom</PresentationFormat>
  <Paragraphs>184</Paragraphs>
  <Slides>46</Slides>
  <Notes>33</Notes>
  <HiddenSlides>0</HiddenSlides>
  <MMClips>3</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517</cp:revision>
  <dcterms:created xsi:type="dcterms:W3CDTF">2021-05-08T14:00:55Z</dcterms:created>
  <dcterms:modified xsi:type="dcterms:W3CDTF">2021-06-06T16:00:47Z</dcterms:modified>
</cp:coreProperties>
</file>